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Playfair Display"/>
      <p:regular r:id="rId36"/>
      <p:bold r:id="rId37"/>
      <p:italic r:id="rId38"/>
      <p:boldItalic r:id="rId39"/>
    </p:embeddedFont>
    <p:embeddedFont>
      <p:font typeface="Lato"/>
      <p:regular r:id="rId40"/>
      <p:bold r:id="rId41"/>
      <p:italic r:id="rId42"/>
      <p:boldItalic r:id="rId43"/>
    </p:embeddedFont>
    <p:embeddedFont>
      <p:font typeface="Gill Sans"/>
      <p:regular r:id="rId44"/>
      <p:bold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19">
          <p15:clr>
            <a:srgbClr val="A4A3A4"/>
          </p15:clr>
        </p15:guide>
        <p15:guide id="2" pos="2880">
          <p15:clr>
            <a:srgbClr val="A4A3A4"/>
          </p15:clr>
        </p15:guide>
        <p15:guide id="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19" orient="horz"/>
        <p:guide pos="2880"/>
        <p:guide/>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regular.fntdata"/><Relationship Id="rId20" Type="http://schemas.openxmlformats.org/officeDocument/2006/relationships/slide" Target="slides/slide14.xml"/><Relationship Id="rId42" Type="http://schemas.openxmlformats.org/officeDocument/2006/relationships/font" Target="fonts/Lato-italic.fntdata"/><Relationship Id="rId41" Type="http://schemas.openxmlformats.org/officeDocument/2006/relationships/font" Target="fonts/Lato-bold.fntdata"/><Relationship Id="rId22" Type="http://schemas.openxmlformats.org/officeDocument/2006/relationships/slide" Target="slides/slide16.xml"/><Relationship Id="rId44" Type="http://schemas.openxmlformats.org/officeDocument/2006/relationships/font" Target="fonts/GillSans-regular.fntdata"/><Relationship Id="rId21" Type="http://schemas.openxmlformats.org/officeDocument/2006/relationships/slide" Target="slides/slide15.xml"/><Relationship Id="rId43" Type="http://schemas.openxmlformats.org/officeDocument/2006/relationships/font" Target="fonts/Lato-boldItalic.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Gill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PlayfairDisplay-bold.fntdata"/><Relationship Id="rId14" Type="http://schemas.openxmlformats.org/officeDocument/2006/relationships/slide" Target="slides/slide8.xml"/><Relationship Id="rId36" Type="http://schemas.openxmlformats.org/officeDocument/2006/relationships/font" Target="fonts/PlayfairDisplay-regular.fntdata"/><Relationship Id="rId17" Type="http://schemas.openxmlformats.org/officeDocument/2006/relationships/slide" Target="slides/slide11.xml"/><Relationship Id="rId39" Type="http://schemas.openxmlformats.org/officeDocument/2006/relationships/font" Target="fonts/PlayfairDisplay-boldItalic.fntdata"/><Relationship Id="rId16" Type="http://schemas.openxmlformats.org/officeDocument/2006/relationships/slide" Target="slides/slide10.xml"/><Relationship Id="rId38" Type="http://schemas.openxmlformats.org/officeDocument/2006/relationships/font" Target="fonts/PlayfairDisplay-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400">
                <a:solidFill>
                  <a:schemeClr val="dk1"/>
                </a:solidFill>
              </a:rPr>
              <a:t>ProFashion is great, because:</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GB" sz="1400">
                <a:solidFill>
                  <a:schemeClr val="dk1"/>
                </a:solidFill>
              </a:rPr>
              <a:t>you get 3 different types of looks everyday, based on weather and occasion. </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GB" sz="1400">
                <a:solidFill>
                  <a:schemeClr val="dk1"/>
                </a:solidFill>
              </a:rPr>
              <a:t>It frees you from taking 10 mins a day wondering about what to wear or making matching mistakes,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Char char="-"/>
            </a:pPr>
            <a:r>
              <a:rPr lang="en-GB" sz="1400">
                <a:solidFill>
                  <a:schemeClr val="dk1"/>
                </a:solidFill>
              </a:rPr>
              <a:t>It generates tags using AI technology instead of manual input, making the uploading process as simple and easy.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Char char="-"/>
            </a:pPr>
            <a:r>
              <a:rPr lang="en-GB" sz="1400">
                <a:solidFill>
                  <a:schemeClr val="dk1"/>
                </a:solidFill>
              </a:rPr>
              <a:t>It enables you to try different styles that you never thought before</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GB" sz="1400">
                <a:solidFill>
                  <a:schemeClr val="dk1"/>
                </a:solidFill>
              </a:rPr>
              <a:t>We also provide personalized purchase recommendations to help you shop smarter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651068cb02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651068cb02_0_4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400"/>
              <a:t>After we launched an advertising campaign through a wechat group, we gain 124 initial users actively posting their daily look in our Wechat group, without ever being asked, which is  solid evidence that our target customer is very passionate about this problem.</a:t>
            </a:r>
            <a:endParaRPr sz="1400"/>
          </a:p>
          <a:p>
            <a:pPr indent="0" lvl="0" marL="0" rtl="0" algn="l">
              <a:lnSpc>
                <a:spcPct val="100000"/>
              </a:lnSpc>
              <a:spcBef>
                <a:spcPts val="0"/>
              </a:spcBef>
              <a:spcAft>
                <a:spcPts val="0"/>
              </a:spcAft>
              <a:buSzPts val="1100"/>
              <a:buNone/>
            </a:pPr>
            <a:r>
              <a:rPr lang="en-GB" sz="1400"/>
              <a:t>We got 16 beta-testers for our MVP and saw 106 items uploaded in 2 days, 7 items per user on average.</a:t>
            </a:r>
            <a:endParaRPr sz="1400"/>
          </a:p>
          <a:p>
            <a:pPr indent="0" lvl="0" marL="0" rtl="0" algn="l">
              <a:lnSpc>
                <a:spcPct val="100000"/>
              </a:lnSpc>
              <a:spcBef>
                <a:spcPts val="0"/>
              </a:spcBef>
              <a:spcAft>
                <a:spcPts val="0"/>
              </a:spcAft>
              <a:buSzPts val="1100"/>
              <a:buNone/>
            </a:pPr>
            <a:r>
              <a:rPr lang="en-GB" sz="1400"/>
              <a:t> We already have an 85%  satisfaction rate for our matching algorithm, And we are still working  to make it even better.</a:t>
            </a:r>
            <a:endParaRPr sz="1400"/>
          </a:p>
          <a:p>
            <a:pPr indent="0" lvl="0" marL="0" rtl="0" algn="l">
              <a:lnSpc>
                <a:spcPct val="100000"/>
              </a:lnSpc>
              <a:spcBef>
                <a:spcPts val="0"/>
              </a:spcBef>
              <a:spcAft>
                <a:spcPts val="0"/>
              </a:spcAft>
              <a:buSzPts val="1100"/>
              <a:buNone/>
            </a:pPr>
            <a:r>
              <a:rPr lang="en-GB" sz="1400"/>
              <a:t>Next, Zi is going to talk about business model.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630dc7005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630dc7005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630dc70058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g630dc70058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630dc70058_0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630dc70058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Need to find don’t know how to dress up picture…</a:t>
            </a:r>
            <a:endParaRPr/>
          </a:p>
          <a:p>
            <a:pPr indent="0" lvl="0" marL="0" rtl="0" algn="l">
              <a:lnSpc>
                <a:spcPct val="100000"/>
              </a:lnSpc>
              <a:spcBef>
                <a:spcPts val="0"/>
              </a:spcBef>
              <a:spcAft>
                <a:spcPts val="0"/>
              </a:spcAft>
              <a:buSzPts val="1100"/>
              <a:buNone/>
            </a:pPr>
            <a:r>
              <a:rPr lang="en-GB"/>
              <a:t>Picture: use woman with black hair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Jessica is typical of Asian professional women. We talked to more than CXX of them and here are some of thethings thewy rtold us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630dc70058_0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630dc70058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630dc70058_0_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g630dc70058_0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651068cb0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g651068cb02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651068cb0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651068cb02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651068cb0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g651068cb02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651068cb02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651068cb02_0_3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GB" sz="1400"/>
              <a:t>What makes us different?</a:t>
            </a:r>
            <a:endParaRPr sz="1400"/>
          </a:p>
          <a:p>
            <a:pPr indent="0" lvl="0" marL="0" rtl="0" algn="l">
              <a:lnSpc>
                <a:spcPct val="115000"/>
              </a:lnSpc>
              <a:spcBef>
                <a:spcPts val="0"/>
              </a:spcBef>
              <a:spcAft>
                <a:spcPts val="0"/>
              </a:spcAft>
              <a:buSzPts val="1100"/>
              <a:buNone/>
            </a:pPr>
            <a:r>
              <a:t/>
            </a:r>
            <a:endParaRPr sz="1400"/>
          </a:p>
          <a:p>
            <a:pPr indent="0" lvl="0" marL="0" rtl="0" algn="l">
              <a:lnSpc>
                <a:spcPct val="115000"/>
              </a:lnSpc>
              <a:spcBef>
                <a:spcPts val="0"/>
              </a:spcBef>
              <a:spcAft>
                <a:spcPts val="0"/>
              </a:spcAft>
              <a:buSzPts val="1100"/>
              <a:buNone/>
            </a:pPr>
            <a:r>
              <a:rPr lang="en-GB" sz="1400"/>
              <a:t>There are multiple APPs that are helping women dress up. </a:t>
            </a:r>
            <a:endParaRPr sz="1400"/>
          </a:p>
          <a:p>
            <a:pPr indent="0" lvl="0" marL="0" rtl="0" algn="l">
              <a:lnSpc>
                <a:spcPct val="115000"/>
              </a:lnSpc>
              <a:spcBef>
                <a:spcPts val="0"/>
              </a:spcBef>
              <a:spcAft>
                <a:spcPts val="0"/>
              </a:spcAft>
              <a:buSzPts val="1100"/>
              <a:buNone/>
            </a:pPr>
            <a:r>
              <a:rPr lang="en-GB" sz="1400"/>
              <a:t>Most of them are focused on buying or renting new clothing, like Stitch fix and Rent the Runway. </a:t>
            </a:r>
            <a:endParaRPr sz="1400"/>
          </a:p>
          <a:p>
            <a:pPr indent="0" lvl="0" marL="0" rtl="0" algn="l">
              <a:lnSpc>
                <a:spcPct val="115000"/>
              </a:lnSpc>
              <a:spcBef>
                <a:spcPts val="0"/>
              </a:spcBef>
              <a:spcAft>
                <a:spcPts val="0"/>
              </a:spcAft>
              <a:buSzPts val="1100"/>
              <a:buNone/>
            </a:pPr>
            <a:r>
              <a:rPr lang="en-GB" sz="1400"/>
              <a:t>Compared to our most direct competitor Cladwell, we are targeting at a more specific group with a stronger need, and a more specific scenario  occurring at a higher frequency.  Working professionals from Asia care more about their appearance and their workplace outfit, 5 days a week. [the data] </a:t>
            </a:r>
            <a:endParaRPr sz="1400"/>
          </a:p>
          <a:p>
            <a:pPr indent="0" lvl="0" marL="0" rtl="0" algn="l">
              <a:lnSpc>
                <a:spcPct val="115000"/>
              </a:lnSpc>
              <a:spcBef>
                <a:spcPts val="0"/>
              </a:spcBef>
              <a:spcAft>
                <a:spcPts val="0"/>
              </a:spcAft>
              <a:buSzPts val="1100"/>
              <a:buNone/>
            </a:pPr>
            <a:r>
              <a:rPr lang="en-GB" sz="1400"/>
              <a:t>Our major competitive advantage is we tag the item automatically instead of letting users doing it manually, saving up to 50% of the time getting a wardrobe digitized, leading to a much better user experience.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651068cb02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651068cb02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分成4页；每一页多一些信息</a:t>
            </a:r>
            <a:endParaRPr/>
          </a:p>
          <a:p>
            <a:pPr indent="0" lvl="0" marL="0" rtl="0" algn="l">
              <a:lnSpc>
                <a:spcPct val="100000"/>
              </a:lnSpc>
              <a:spcBef>
                <a:spcPts val="0"/>
              </a:spcBef>
              <a:spcAft>
                <a:spcPts val="0"/>
              </a:spcAft>
              <a:buSzPts val="1100"/>
              <a:buNone/>
            </a:pPr>
            <a:r>
              <a:rPr lang="en-GB" sz="1600">
                <a:solidFill>
                  <a:srgbClr val="434343"/>
                </a:solidFill>
              </a:rPr>
              <a:t>White-label version for retailers: more promising than data(only if you have data). Help customers shopping in store.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There are common patterns among young Asian Professional women： </a:t>
            </a:r>
            <a:endParaRPr/>
          </a:p>
          <a:p>
            <a:pPr indent="0" lvl="0" marL="0" rtl="0" algn="l">
              <a:lnSpc>
                <a:spcPct val="100000"/>
              </a:lnSpc>
              <a:spcBef>
                <a:spcPts val="0"/>
              </a:spcBef>
              <a:spcAft>
                <a:spcPts val="0"/>
              </a:spcAft>
              <a:buSzPts val="1100"/>
              <a:buNone/>
            </a:pPr>
            <a:r>
              <a:rPr lang="en-GB"/>
              <a:t>Jessica is one of them...</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There are common patterns among young Asian Professional women： </a:t>
            </a:r>
            <a:endParaRPr/>
          </a:p>
          <a:p>
            <a:pPr indent="0" lvl="0" marL="0" rtl="0" algn="l">
              <a:lnSpc>
                <a:spcPct val="100000"/>
              </a:lnSpc>
              <a:spcBef>
                <a:spcPts val="0"/>
              </a:spcBef>
              <a:spcAft>
                <a:spcPts val="0"/>
              </a:spcAft>
              <a:buSzPts val="1100"/>
              <a:buNone/>
            </a:pPr>
            <a:r>
              <a:rPr lang="en-GB"/>
              <a:t>Jessica is one of them...</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There are common patterns among young Asian Professional women： </a:t>
            </a:r>
            <a:endParaRPr/>
          </a:p>
          <a:p>
            <a:pPr indent="0" lvl="0" marL="0" rtl="0" algn="l">
              <a:lnSpc>
                <a:spcPct val="100000"/>
              </a:lnSpc>
              <a:spcBef>
                <a:spcPts val="0"/>
              </a:spcBef>
              <a:spcAft>
                <a:spcPts val="0"/>
              </a:spcAft>
              <a:buSzPts val="1100"/>
              <a:buNone/>
            </a:pPr>
            <a:r>
              <a:rPr lang="en-GB"/>
              <a:t>Jessica is one of them...</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There are common patterns among young Asian Professional women： </a:t>
            </a:r>
            <a:endParaRPr/>
          </a:p>
          <a:p>
            <a:pPr indent="0" lvl="0" marL="0" rtl="0" algn="l">
              <a:lnSpc>
                <a:spcPct val="100000"/>
              </a:lnSpc>
              <a:spcBef>
                <a:spcPts val="0"/>
              </a:spcBef>
              <a:spcAft>
                <a:spcPts val="0"/>
              </a:spcAft>
              <a:buSzPts val="1100"/>
              <a:buNone/>
            </a:pPr>
            <a:r>
              <a:rPr lang="en-GB"/>
              <a:t>Jessica is one of them...</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GB" sz="1000"/>
              <a:t>There is a huge market for people who value both beauty and career.</a:t>
            </a:r>
            <a:endParaRPr sz="1000"/>
          </a:p>
          <a:p>
            <a:pPr indent="0" lvl="0" marL="0" rtl="0" algn="l">
              <a:lnSpc>
                <a:spcPct val="115000"/>
              </a:lnSpc>
              <a:spcBef>
                <a:spcPts val="0"/>
              </a:spcBef>
              <a:spcAft>
                <a:spcPts val="0"/>
              </a:spcAft>
              <a:buSzPts val="1100"/>
              <a:buNone/>
            </a:pPr>
            <a:r>
              <a:rPr lang="en-GB" sz="1000"/>
              <a:t>Our target customers are asian, professional women just like Jessica, who aged between 25 and 35.  The total available market for this demographic is 327 million. </a:t>
            </a:r>
            <a:endParaRPr sz="1000"/>
          </a:p>
          <a:p>
            <a:pPr indent="0" lvl="0" marL="0" rtl="0" algn="l">
              <a:lnSpc>
                <a:spcPct val="115000"/>
              </a:lnSpc>
              <a:spcBef>
                <a:spcPts val="0"/>
              </a:spcBef>
              <a:spcAft>
                <a:spcPts val="0"/>
              </a:spcAft>
              <a:buSzPts val="1100"/>
              <a:buNone/>
            </a:pPr>
            <a:r>
              <a:rPr lang="en-GB" sz="1000"/>
              <a:t>According to our customer interviews, about 40% of them are not satisfied with their current matching skills and feel the need for suggestions. </a:t>
            </a:r>
            <a:endParaRPr sz="1000"/>
          </a:p>
          <a:p>
            <a:pPr indent="0" lvl="0" marL="0" rtl="0" algn="l">
              <a:lnSpc>
                <a:spcPct val="115000"/>
              </a:lnSpc>
              <a:spcBef>
                <a:spcPts val="0"/>
              </a:spcBef>
              <a:spcAft>
                <a:spcPts val="0"/>
              </a:spcAft>
              <a:buSzPts val="1100"/>
              <a:buNone/>
            </a:pPr>
            <a:r>
              <a:rPr lang="en-GB" sz="1000"/>
              <a:t>In addition, they purchase 65 items/yr on average, making mixing and matching an extremely hard and complex task.</a:t>
            </a:r>
            <a:endParaRPr sz="10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800">
              <a:latin typeface="Lato"/>
              <a:ea typeface="Lato"/>
              <a:cs typeface="Lato"/>
              <a:sym typeface="La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GB" sz="1000"/>
              <a:t>Let’s see how it works.</a:t>
            </a:r>
            <a:endParaRPr sz="1000"/>
          </a:p>
          <a:p>
            <a:pPr indent="0" lvl="0" marL="0" rtl="0" algn="l">
              <a:lnSpc>
                <a:spcPct val="115000"/>
              </a:lnSpc>
              <a:spcBef>
                <a:spcPts val="0"/>
              </a:spcBef>
              <a:spcAft>
                <a:spcPts val="0"/>
              </a:spcAft>
              <a:buSzPts val="1100"/>
              <a:buNone/>
            </a:pPr>
            <a:r>
              <a:rPr lang="en-GB" sz="1000"/>
              <a:t>First, Jessica takes picture of all the professional clothes in her wardrobe and uploads it to the ProFashion app. </a:t>
            </a:r>
            <a:endParaRPr sz="1000"/>
          </a:p>
          <a:p>
            <a:pPr indent="0" lvl="0" marL="0" rtl="0" algn="l">
              <a:lnSpc>
                <a:spcPct val="115000"/>
              </a:lnSpc>
              <a:spcBef>
                <a:spcPts val="0"/>
              </a:spcBef>
              <a:spcAft>
                <a:spcPts val="0"/>
              </a:spcAft>
              <a:buSzPts val="1100"/>
              <a:buNone/>
            </a:pPr>
            <a:r>
              <a:rPr lang="en-GB" sz="1000"/>
              <a:t>Then, our unique AI algorithm will automatically recognize the attributes of the items and generate a digitized wardrobe for her. </a:t>
            </a:r>
            <a:endParaRPr sz="1000"/>
          </a:p>
          <a:p>
            <a:pPr indent="0" lvl="0" marL="0" rtl="0" algn="l">
              <a:lnSpc>
                <a:spcPct val="115000"/>
              </a:lnSpc>
              <a:spcBef>
                <a:spcPts val="0"/>
              </a:spcBef>
              <a:spcAft>
                <a:spcPts val="0"/>
              </a:spcAft>
              <a:buSzPts val="1100"/>
              <a:buNone/>
            </a:pPr>
            <a:r>
              <a:rPr lang="en-GB" sz="1000"/>
              <a:t>Finally the matching algorithm will pair her clothings and return the best combinations to her</a:t>
            </a:r>
            <a:endParaRPr sz="10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 name="Shape 9"/>
        <p:cNvGrpSpPr/>
        <p:nvPr/>
      </p:nvGrpSpPr>
      <p:grpSpPr>
        <a:xfrm>
          <a:off x="0" y="0"/>
          <a:ext cx="0" cy="0"/>
          <a:chOff x="0" y="0"/>
          <a:chExt cx="0" cy="0"/>
        </a:xfrm>
      </p:grpSpPr>
      <p:sp>
        <p:nvSpPr>
          <p:cNvPr id="10" name="Google Shape;10;p2"/>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txBox="1"/>
          <p:nvPr>
            <p:ph type="title"/>
          </p:nvPr>
        </p:nvSpPr>
        <p:spPr>
          <a:xfrm>
            <a:off x="265500" y="1107950"/>
            <a:ext cx="4045200" cy="168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2" name="Google Shape;12;p2"/>
          <p:cNvSpPr txBox="1"/>
          <p:nvPr>
            <p:ph idx="1" type="subTitle"/>
          </p:nvPr>
        </p:nvSpPr>
        <p:spPr>
          <a:xfrm>
            <a:off x="265500" y="28452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3" name="Google Shape;13;p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14" name="Google Shape;14;p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11"/>
          <p:cNvSpPr txBox="1"/>
          <p:nvPr>
            <p:ph hasCustomPrompt="1" type="title"/>
          </p:nvPr>
        </p:nvSpPr>
        <p:spPr>
          <a:xfrm>
            <a:off x="311700" y="1233100"/>
            <a:ext cx="8520600" cy="1610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0000"/>
              <a:buFont typeface="Lato"/>
              <a:buNone/>
              <a:defRPr sz="10000">
                <a:latin typeface="Lato"/>
                <a:ea typeface="Lato"/>
                <a:cs typeface="Lato"/>
                <a:sym typeface="Lato"/>
              </a:defRPr>
            </a:lvl1pPr>
            <a:lvl2pPr lvl="1" algn="ctr">
              <a:lnSpc>
                <a:spcPct val="100000"/>
              </a:lnSpc>
              <a:spcBef>
                <a:spcPts val="0"/>
              </a:spcBef>
              <a:spcAft>
                <a:spcPts val="0"/>
              </a:spcAft>
              <a:buSzPts val="10000"/>
              <a:buFont typeface="Lato"/>
              <a:buNone/>
              <a:defRPr sz="10000">
                <a:latin typeface="Lato"/>
                <a:ea typeface="Lato"/>
                <a:cs typeface="Lato"/>
                <a:sym typeface="Lato"/>
              </a:defRPr>
            </a:lvl2pPr>
            <a:lvl3pPr lvl="2" algn="ctr">
              <a:lnSpc>
                <a:spcPct val="100000"/>
              </a:lnSpc>
              <a:spcBef>
                <a:spcPts val="0"/>
              </a:spcBef>
              <a:spcAft>
                <a:spcPts val="0"/>
              </a:spcAft>
              <a:buSzPts val="10000"/>
              <a:buFont typeface="Lato"/>
              <a:buNone/>
              <a:defRPr sz="10000">
                <a:latin typeface="Lato"/>
                <a:ea typeface="Lato"/>
                <a:cs typeface="Lato"/>
                <a:sym typeface="Lato"/>
              </a:defRPr>
            </a:lvl3pPr>
            <a:lvl4pPr lvl="3" algn="ctr">
              <a:lnSpc>
                <a:spcPct val="100000"/>
              </a:lnSpc>
              <a:spcBef>
                <a:spcPts val="0"/>
              </a:spcBef>
              <a:spcAft>
                <a:spcPts val="0"/>
              </a:spcAft>
              <a:buSzPts val="10000"/>
              <a:buFont typeface="Lato"/>
              <a:buNone/>
              <a:defRPr sz="10000">
                <a:latin typeface="Lato"/>
                <a:ea typeface="Lato"/>
                <a:cs typeface="Lato"/>
                <a:sym typeface="Lato"/>
              </a:defRPr>
            </a:lvl4pPr>
            <a:lvl5pPr lvl="4" algn="ctr">
              <a:lnSpc>
                <a:spcPct val="100000"/>
              </a:lnSpc>
              <a:spcBef>
                <a:spcPts val="0"/>
              </a:spcBef>
              <a:spcAft>
                <a:spcPts val="0"/>
              </a:spcAft>
              <a:buSzPts val="10000"/>
              <a:buFont typeface="Lato"/>
              <a:buNone/>
              <a:defRPr sz="10000">
                <a:latin typeface="Lato"/>
                <a:ea typeface="Lato"/>
                <a:cs typeface="Lato"/>
                <a:sym typeface="Lato"/>
              </a:defRPr>
            </a:lvl5pPr>
            <a:lvl6pPr lvl="5" algn="ctr">
              <a:lnSpc>
                <a:spcPct val="100000"/>
              </a:lnSpc>
              <a:spcBef>
                <a:spcPts val="0"/>
              </a:spcBef>
              <a:spcAft>
                <a:spcPts val="0"/>
              </a:spcAft>
              <a:buSzPts val="10000"/>
              <a:buFont typeface="Lato"/>
              <a:buNone/>
              <a:defRPr sz="10000">
                <a:latin typeface="Lato"/>
                <a:ea typeface="Lato"/>
                <a:cs typeface="Lato"/>
                <a:sym typeface="Lato"/>
              </a:defRPr>
            </a:lvl6pPr>
            <a:lvl7pPr lvl="6" algn="ctr">
              <a:lnSpc>
                <a:spcPct val="100000"/>
              </a:lnSpc>
              <a:spcBef>
                <a:spcPts val="0"/>
              </a:spcBef>
              <a:spcAft>
                <a:spcPts val="0"/>
              </a:spcAft>
              <a:buSzPts val="10000"/>
              <a:buFont typeface="Lato"/>
              <a:buNone/>
              <a:defRPr sz="10000">
                <a:latin typeface="Lato"/>
                <a:ea typeface="Lato"/>
                <a:cs typeface="Lato"/>
                <a:sym typeface="Lato"/>
              </a:defRPr>
            </a:lvl7pPr>
            <a:lvl8pPr lvl="7" algn="ctr">
              <a:lnSpc>
                <a:spcPct val="100000"/>
              </a:lnSpc>
              <a:spcBef>
                <a:spcPts val="0"/>
              </a:spcBef>
              <a:spcAft>
                <a:spcPts val="0"/>
              </a:spcAft>
              <a:buSzPts val="10000"/>
              <a:buFont typeface="Lato"/>
              <a:buNone/>
              <a:defRPr sz="10000">
                <a:latin typeface="Lato"/>
                <a:ea typeface="Lato"/>
                <a:cs typeface="Lato"/>
                <a:sym typeface="Lato"/>
              </a:defRPr>
            </a:lvl8pPr>
            <a:lvl9pPr lvl="8" algn="ctr">
              <a:lnSpc>
                <a:spcPct val="100000"/>
              </a:lnSpc>
              <a:spcBef>
                <a:spcPts val="0"/>
              </a:spcBef>
              <a:spcAft>
                <a:spcPts val="0"/>
              </a:spcAft>
              <a:buSzPts val="10000"/>
              <a:buFont typeface="Lato"/>
              <a:buNone/>
              <a:defRPr sz="10000">
                <a:latin typeface="Lato"/>
                <a:ea typeface="Lato"/>
                <a:cs typeface="Lato"/>
                <a:sym typeface="Lato"/>
              </a:defRPr>
            </a:lvl9pPr>
          </a:lstStyle>
          <a:p>
            <a:r>
              <a:t>xx%</a:t>
            </a:r>
          </a:p>
        </p:txBody>
      </p:sp>
      <p:sp>
        <p:nvSpPr>
          <p:cNvPr id="50" name="Google Shape;50;p11"/>
          <p:cNvSpPr txBox="1"/>
          <p:nvPr>
            <p:ph idx="1" type="body"/>
          </p:nvPr>
        </p:nvSpPr>
        <p:spPr>
          <a:xfrm>
            <a:off x="311700" y="2919450"/>
            <a:ext cx="8520600" cy="10716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1" name="Google Shape;51;p1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8" name="Shape 58"/>
        <p:cNvGrpSpPr/>
        <p:nvPr/>
      </p:nvGrpSpPr>
      <p:grpSpPr>
        <a:xfrm>
          <a:off x="0" y="0"/>
          <a:ext cx="0" cy="0"/>
          <a:chOff x="0" y="0"/>
          <a:chExt cx="0" cy="0"/>
        </a:xfrm>
      </p:grpSpPr>
      <p:pic>
        <p:nvPicPr>
          <p:cNvPr descr="NUvention web&amp;media logo.eps" id="59" name="Google Shape;59;p14"/>
          <p:cNvPicPr preferRelativeResize="0"/>
          <p:nvPr/>
        </p:nvPicPr>
        <p:blipFill rotWithShape="1">
          <a:blip r:embed="rId2">
            <a:alphaModFix/>
          </a:blip>
          <a:srcRect b="0" l="0" r="0" t="0"/>
          <a:stretch/>
        </p:blipFill>
        <p:spPr>
          <a:xfrm>
            <a:off x="2120900" y="4572000"/>
            <a:ext cx="4584600" cy="484500"/>
          </a:xfrm>
          <a:prstGeom prst="rect">
            <a:avLst/>
          </a:prstGeom>
          <a:noFill/>
          <a:ln>
            <a:noFill/>
          </a:ln>
        </p:spPr>
      </p:pic>
      <p:sp>
        <p:nvSpPr>
          <p:cNvPr id="60" name="Google Shape;60;p1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2800"/>
              <a:buNone/>
              <a:defRPr b="0" i="0" sz="4400" u="none" cap="none" strike="noStrike">
                <a:solidFill>
                  <a:schemeClr val="dk1"/>
                </a:solidFill>
                <a:latin typeface="Calibri"/>
                <a:ea typeface="Calibri"/>
                <a:cs typeface="Calibri"/>
                <a:sym typeface="Calibri"/>
              </a:defRPr>
            </a:lvl1pPr>
            <a:lvl2pPr lvl="1" marR="0" algn="ctr">
              <a:lnSpc>
                <a:spcPct val="100000"/>
              </a:lnSpc>
              <a:spcBef>
                <a:spcPts val="0"/>
              </a:spcBef>
              <a:spcAft>
                <a:spcPts val="0"/>
              </a:spcAft>
              <a:buSzPts val="2800"/>
              <a:buNone/>
              <a:defRPr b="0" i="0" sz="4400" u="none" cap="none" strike="noStrike">
                <a:solidFill>
                  <a:schemeClr val="dk1"/>
                </a:solidFill>
                <a:latin typeface="Calibri"/>
                <a:ea typeface="Calibri"/>
                <a:cs typeface="Calibri"/>
                <a:sym typeface="Calibri"/>
              </a:defRPr>
            </a:lvl2pPr>
            <a:lvl3pPr lvl="2" marR="0" algn="ctr">
              <a:lnSpc>
                <a:spcPct val="100000"/>
              </a:lnSpc>
              <a:spcBef>
                <a:spcPts val="0"/>
              </a:spcBef>
              <a:spcAft>
                <a:spcPts val="0"/>
              </a:spcAft>
              <a:buSzPts val="2800"/>
              <a:buNone/>
              <a:defRPr b="0" i="0" sz="4400" u="none" cap="none" strike="noStrike">
                <a:solidFill>
                  <a:schemeClr val="dk1"/>
                </a:solidFill>
                <a:latin typeface="Calibri"/>
                <a:ea typeface="Calibri"/>
                <a:cs typeface="Calibri"/>
                <a:sym typeface="Calibri"/>
              </a:defRPr>
            </a:lvl3pPr>
            <a:lvl4pPr lvl="3" marR="0" algn="ctr">
              <a:lnSpc>
                <a:spcPct val="100000"/>
              </a:lnSpc>
              <a:spcBef>
                <a:spcPts val="0"/>
              </a:spcBef>
              <a:spcAft>
                <a:spcPts val="0"/>
              </a:spcAft>
              <a:buSzPts val="2800"/>
              <a:buNone/>
              <a:defRPr b="0" i="0" sz="4400" u="none" cap="none" strike="noStrike">
                <a:solidFill>
                  <a:schemeClr val="dk1"/>
                </a:solidFill>
                <a:latin typeface="Calibri"/>
                <a:ea typeface="Calibri"/>
                <a:cs typeface="Calibri"/>
                <a:sym typeface="Calibri"/>
              </a:defRPr>
            </a:lvl4pPr>
            <a:lvl5pPr lvl="4" marR="0" algn="ctr">
              <a:lnSpc>
                <a:spcPct val="100000"/>
              </a:lnSpc>
              <a:spcBef>
                <a:spcPts val="0"/>
              </a:spcBef>
              <a:spcAft>
                <a:spcPts val="0"/>
              </a:spcAft>
              <a:buSzPts val="2800"/>
              <a:buNone/>
              <a:defRPr b="0" i="0" sz="4400" u="none" cap="none" strike="noStrike">
                <a:solidFill>
                  <a:schemeClr val="dk1"/>
                </a:solidFill>
                <a:latin typeface="Calibri"/>
                <a:ea typeface="Calibri"/>
                <a:cs typeface="Calibri"/>
                <a:sym typeface="Calibri"/>
              </a:defRPr>
            </a:lvl5pPr>
            <a:lvl6pPr lvl="5" marR="0" algn="ctr">
              <a:lnSpc>
                <a:spcPct val="100000"/>
              </a:lnSpc>
              <a:spcBef>
                <a:spcPts val="0"/>
              </a:spcBef>
              <a:spcAft>
                <a:spcPts val="0"/>
              </a:spcAft>
              <a:buSzPts val="2800"/>
              <a:buNone/>
              <a:defRPr b="0" i="0" sz="4400" u="none" cap="none" strike="noStrike">
                <a:solidFill>
                  <a:schemeClr val="dk1"/>
                </a:solidFill>
                <a:latin typeface="Calibri"/>
                <a:ea typeface="Calibri"/>
                <a:cs typeface="Calibri"/>
                <a:sym typeface="Calibri"/>
              </a:defRPr>
            </a:lvl6pPr>
            <a:lvl7pPr lvl="6" marR="0" algn="ctr">
              <a:lnSpc>
                <a:spcPct val="100000"/>
              </a:lnSpc>
              <a:spcBef>
                <a:spcPts val="0"/>
              </a:spcBef>
              <a:spcAft>
                <a:spcPts val="0"/>
              </a:spcAft>
              <a:buSzPts val="2800"/>
              <a:buNone/>
              <a:defRPr b="0" i="0" sz="4400" u="none" cap="none" strike="noStrike">
                <a:solidFill>
                  <a:schemeClr val="dk1"/>
                </a:solidFill>
                <a:latin typeface="Calibri"/>
                <a:ea typeface="Calibri"/>
                <a:cs typeface="Calibri"/>
                <a:sym typeface="Calibri"/>
              </a:defRPr>
            </a:lvl7pPr>
            <a:lvl8pPr lvl="7" marR="0" algn="ctr">
              <a:lnSpc>
                <a:spcPct val="100000"/>
              </a:lnSpc>
              <a:spcBef>
                <a:spcPts val="0"/>
              </a:spcBef>
              <a:spcAft>
                <a:spcPts val="0"/>
              </a:spcAft>
              <a:buSzPts val="2800"/>
              <a:buNone/>
              <a:defRPr b="0" i="0" sz="4400" u="none" cap="none" strike="noStrike">
                <a:solidFill>
                  <a:schemeClr val="dk1"/>
                </a:solidFill>
                <a:latin typeface="Calibri"/>
                <a:ea typeface="Calibri"/>
                <a:cs typeface="Calibri"/>
                <a:sym typeface="Calibri"/>
              </a:defRPr>
            </a:lvl8pPr>
            <a:lvl9pPr lvl="8" marR="0" algn="ctr">
              <a:lnSpc>
                <a:spcPct val="100000"/>
              </a:lnSpc>
              <a:spcBef>
                <a:spcPts val="0"/>
              </a:spcBef>
              <a:spcAft>
                <a:spcPts val="0"/>
              </a:spcAft>
              <a:buSzPts val="2800"/>
              <a:buNone/>
              <a:defRPr b="0" i="0" sz="4400" u="none" cap="none" strike="noStrike">
                <a:solidFill>
                  <a:schemeClr val="dk1"/>
                </a:solidFill>
                <a:latin typeface="Calibri"/>
                <a:ea typeface="Calibri"/>
                <a:cs typeface="Calibri"/>
                <a:sym typeface="Calibri"/>
              </a:defRPr>
            </a:lvl9pPr>
          </a:lstStyle>
          <a:p/>
        </p:txBody>
      </p:sp>
      <p:sp>
        <p:nvSpPr>
          <p:cNvPr id="61" name="Google Shape;61;p14"/>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15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15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15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15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15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15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15000"/>
              </a:lnSpc>
              <a:spcBef>
                <a:spcPts val="1600"/>
              </a:spcBef>
              <a:spcAft>
                <a:spcPts val="160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2" name="Google Shape;62;p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63" name="Google Shape;63;p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4" name="Shape 64"/>
        <p:cNvGrpSpPr/>
        <p:nvPr/>
      </p:nvGrpSpPr>
      <p:grpSpPr>
        <a:xfrm>
          <a:off x="0" y="0"/>
          <a:ext cx="0" cy="0"/>
          <a:chOff x="0" y="0"/>
          <a:chExt cx="0" cy="0"/>
        </a:xfrm>
      </p:grpSpPr>
      <p:sp>
        <p:nvSpPr>
          <p:cNvPr id="65" name="Google Shape;65;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6" name="Google Shape;66;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7" name="Google Shape;67;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8" name="Shape 68"/>
        <p:cNvGrpSpPr/>
        <p:nvPr/>
      </p:nvGrpSpPr>
      <p:grpSpPr>
        <a:xfrm>
          <a:off x="0" y="0"/>
          <a:ext cx="0" cy="0"/>
          <a:chOff x="0" y="0"/>
          <a:chExt cx="0" cy="0"/>
        </a:xfrm>
      </p:grpSpPr>
      <p:sp>
        <p:nvSpPr>
          <p:cNvPr id="69" name="Google Shape;69;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70" name="Google Shape;70;p1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1" name="Google Shape;71;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74" name="Google Shape;74;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5" name="Shape 75"/>
        <p:cNvGrpSpPr/>
        <p:nvPr/>
      </p:nvGrpSpPr>
      <p:grpSpPr>
        <a:xfrm>
          <a:off x="0" y="0"/>
          <a:ext cx="0" cy="0"/>
          <a:chOff x="0" y="0"/>
          <a:chExt cx="0" cy="0"/>
        </a:xfrm>
      </p:grpSpPr>
      <p:sp>
        <p:nvSpPr>
          <p:cNvPr id="76" name="Google Shape;76;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7" name="Google Shape;77;p1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8" name="Google Shape;78;p1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9" name="Google Shape;79;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0" name="Shape 80"/>
        <p:cNvGrpSpPr/>
        <p:nvPr/>
      </p:nvGrpSpPr>
      <p:grpSpPr>
        <a:xfrm>
          <a:off x="0" y="0"/>
          <a:ext cx="0" cy="0"/>
          <a:chOff x="0" y="0"/>
          <a:chExt cx="0" cy="0"/>
        </a:xfrm>
      </p:grpSpPr>
      <p:sp>
        <p:nvSpPr>
          <p:cNvPr id="81" name="Google Shape;81;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2" name="Google Shape;82;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83" name="Shape 83"/>
        <p:cNvGrpSpPr/>
        <p:nvPr/>
      </p:nvGrpSpPr>
      <p:grpSpPr>
        <a:xfrm>
          <a:off x="0" y="0"/>
          <a:ext cx="0" cy="0"/>
          <a:chOff x="0" y="0"/>
          <a:chExt cx="0" cy="0"/>
        </a:xfrm>
      </p:grpSpPr>
      <p:sp>
        <p:nvSpPr>
          <p:cNvPr id="84" name="Google Shape;84;p2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5" name="Google Shape;85;p2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6" name="Google Shape;86;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87" name="Shape 87"/>
        <p:cNvGrpSpPr/>
        <p:nvPr/>
      </p:nvGrpSpPr>
      <p:grpSpPr>
        <a:xfrm>
          <a:off x="0" y="0"/>
          <a:ext cx="0" cy="0"/>
          <a:chOff x="0" y="0"/>
          <a:chExt cx="0" cy="0"/>
        </a:xfrm>
      </p:grpSpPr>
      <p:sp>
        <p:nvSpPr>
          <p:cNvPr id="88" name="Google Shape;88;p2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89" name="Google Shape;89;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5" name="Shape 15"/>
        <p:cNvGrpSpPr/>
        <p:nvPr/>
      </p:nvGrpSpPr>
      <p:grpSpPr>
        <a:xfrm>
          <a:off x="0" y="0"/>
          <a:ext cx="0" cy="0"/>
          <a:chOff x="0" y="0"/>
          <a:chExt cx="0" cy="0"/>
        </a:xfrm>
      </p:grpSpPr>
      <p:sp>
        <p:nvSpPr>
          <p:cNvPr id="16" name="Google Shape;16;p3"/>
          <p:cNvSpPr/>
          <p:nvPr/>
        </p:nvSpPr>
        <p:spPr>
          <a:xfrm>
            <a:off x="0" y="5045700"/>
            <a:ext cx="9144000" cy="97800"/>
          </a:xfrm>
          <a:prstGeom prst="rect">
            <a:avLst/>
          </a:prstGeom>
          <a:solidFill>
            <a:srgbClr val="FF9C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8" name="Google Shape;18;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 name="Google Shape;19;p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2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93" name="Google Shape;93;p2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4" name="Google Shape;94;p2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95" name="Google Shape;95;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6" name="Shape 96"/>
        <p:cNvGrpSpPr/>
        <p:nvPr/>
      </p:nvGrpSpPr>
      <p:grpSpPr>
        <a:xfrm>
          <a:off x="0" y="0"/>
          <a:ext cx="0" cy="0"/>
          <a:chOff x="0" y="0"/>
          <a:chExt cx="0" cy="0"/>
        </a:xfrm>
      </p:grpSpPr>
      <p:sp>
        <p:nvSpPr>
          <p:cNvPr id="97" name="Google Shape;97;p2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98" name="Google Shape;98;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9" name="Shape 99"/>
        <p:cNvGrpSpPr/>
        <p:nvPr/>
      </p:nvGrpSpPr>
      <p:grpSpPr>
        <a:xfrm>
          <a:off x="0" y="0"/>
          <a:ext cx="0" cy="0"/>
          <a:chOff x="0" y="0"/>
          <a:chExt cx="0" cy="0"/>
        </a:xfrm>
      </p:grpSpPr>
      <p:sp>
        <p:nvSpPr>
          <p:cNvPr id="100" name="Google Shape;100;p2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01" name="Google Shape;101;p2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02" name="Google Shape;102;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3" name="Shape 103"/>
        <p:cNvGrpSpPr/>
        <p:nvPr/>
      </p:nvGrpSpPr>
      <p:grpSpPr>
        <a:xfrm>
          <a:off x="0" y="0"/>
          <a:ext cx="0" cy="0"/>
          <a:chOff x="0" y="0"/>
          <a:chExt cx="0" cy="0"/>
        </a:xfrm>
      </p:grpSpPr>
      <p:sp>
        <p:nvSpPr>
          <p:cNvPr id="104" name="Google Shape;104;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05" name="Shape 105"/>
        <p:cNvGrpSpPr/>
        <p:nvPr/>
      </p:nvGrpSpPr>
      <p:grpSpPr>
        <a:xfrm>
          <a:off x="0" y="0"/>
          <a:ext cx="0" cy="0"/>
          <a:chOff x="0" y="0"/>
          <a:chExt cx="0" cy="0"/>
        </a:xfrm>
      </p:grpSpPr>
      <p:pic>
        <p:nvPicPr>
          <p:cNvPr descr="logo.jpg" id="106" name="Google Shape;106;p26"/>
          <p:cNvPicPr preferRelativeResize="0"/>
          <p:nvPr/>
        </p:nvPicPr>
        <p:blipFill rotWithShape="1">
          <a:blip r:embed="rId2">
            <a:alphaModFix/>
          </a:blip>
          <a:srcRect b="0" l="0" r="0" t="0"/>
          <a:stretch/>
        </p:blipFill>
        <p:spPr>
          <a:xfrm>
            <a:off x="3048000" y="4743450"/>
            <a:ext cx="3048000" cy="334500"/>
          </a:xfrm>
          <a:prstGeom prst="rect">
            <a:avLst/>
          </a:prstGeom>
          <a:noFill/>
          <a:ln>
            <a:noFill/>
          </a:ln>
        </p:spPr>
      </p:pic>
      <p:sp>
        <p:nvSpPr>
          <p:cNvPr id="107" name="Google Shape;107;p2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2800"/>
              <a:buNone/>
              <a:defRPr b="0" i="0" sz="4400" u="none" cap="none" strike="noStrike">
                <a:solidFill>
                  <a:schemeClr val="dk1"/>
                </a:solidFill>
                <a:latin typeface="Calibri"/>
                <a:ea typeface="Calibri"/>
                <a:cs typeface="Calibri"/>
                <a:sym typeface="Calibri"/>
              </a:defRPr>
            </a:lvl1pPr>
            <a:lvl2pPr lvl="1" marR="0" algn="ctr">
              <a:lnSpc>
                <a:spcPct val="100000"/>
              </a:lnSpc>
              <a:spcBef>
                <a:spcPts val="0"/>
              </a:spcBef>
              <a:spcAft>
                <a:spcPts val="0"/>
              </a:spcAft>
              <a:buSzPts val="2800"/>
              <a:buNone/>
              <a:defRPr b="0" i="0" sz="4400" u="none" cap="none" strike="noStrike">
                <a:solidFill>
                  <a:schemeClr val="dk1"/>
                </a:solidFill>
                <a:latin typeface="Calibri"/>
                <a:ea typeface="Calibri"/>
                <a:cs typeface="Calibri"/>
                <a:sym typeface="Calibri"/>
              </a:defRPr>
            </a:lvl2pPr>
            <a:lvl3pPr lvl="2" marR="0" algn="ctr">
              <a:lnSpc>
                <a:spcPct val="100000"/>
              </a:lnSpc>
              <a:spcBef>
                <a:spcPts val="0"/>
              </a:spcBef>
              <a:spcAft>
                <a:spcPts val="0"/>
              </a:spcAft>
              <a:buSzPts val="2800"/>
              <a:buNone/>
              <a:defRPr b="0" i="0" sz="4400" u="none" cap="none" strike="noStrike">
                <a:solidFill>
                  <a:schemeClr val="dk1"/>
                </a:solidFill>
                <a:latin typeface="Calibri"/>
                <a:ea typeface="Calibri"/>
                <a:cs typeface="Calibri"/>
                <a:sym typeface="Calibri"/>
              </a:defRPr>
            </a:lvl3pPr>
            <a:lvl4pPr lvl="3" marR="0" algn="ctr">
              <a:lnSpc>
                <a:spcPct val="100000"/>
              </a:lnSpc>
              <a:spcBef>
                <a:spcPts val="0"/>
              </a:spcBef>
              <a:spcAft>
                <a:spcPts val="0"/>
              </a:spcAft>
              <a:buSzPts val="2800"/>
              <a:buNone/>
              <a:defRPr b="0" i="0" sz="4400" u="none" cap="none" strike="noStrike">
                <a:solidFill>
                  <a:schemeClr val="dk1"/>
                </a:solidFill>
                <a:latin typeface="Calibri"/>
                <a:ea typeface="Calibri"/>
                <a:cs typeface="Calibri"/>
                <a:sym typeface="Calibri"/>
              </a:defRPr>
            </a:lvl4pPr>
            <a:lvl5pPr lvl="4" marR="0" algn="ctr">
              <a:lnSpc>
                <a:spcPct val="100000"/>
              </a:lnSpc>
              <a:spcBef>
                <a:spcPts val="0"/>
              </a:spcBef>
              <a:spcAft>
                <a:spcPts val="0"/>
              </a:spcAft>
              <a:buSzPts val="2800"/>
              <a:buNone/>
              <a:defRPr b="0" i="0" sz="4400" u="none" cap="none" strike="noStrike">
                <a:solidFill>
                  <a:schemeClr val="dk1"/>
                </a:solidFill>
                <a:latin typeface="Calibri"/>
                <a:ea typeface="Calibri"/>
                <a:cs typeface="Calibri"/>
                <a:sym typeface="Calibri"/>
              </a:defRPr>
            </a:lvl5pPr>
            <a:lvl6pPr lvl="5" marR="0" algn="ctr">
              <a:lnSpc>
                <a:spcPct val="100000"/>
              </a:lnSpc>
              <a:spcBef>
                <a:spcPts val="0"/>
              </a:spcBef>
              <a:spcAft>
                <a:spcPts val="0"/>
              </a:spcAft>
              <a:buSzPts val="2800"/>
              <a:buNone/>
              <a:defRPr b="0" i="0" sz="4400" u="none" cap="none" strike="noStrike">
                <a:solidFill>
                  <a:schemeClr val="dk1"/>
                </a:solidFill>
                <a:latin typeface="Calibri"/>
                <a:ea typeface="Calibri"/>
                <a:cs typeface="Calibri"/>
                <a:sym typeface="Calibri"/>
              </a:defRPr>
            </a:lvl6pPr>
            <a:lvl7pPr lvl="6" marR="0" algn="ctr">
              <a:lnSpc>
                <a:spcPct val="100000"/>
              </a:lnSpc>
              <a:spcBef>
                <a:spcPts val="0"/>
              </a:spcBef>
              <a:spcAft>
                <a:spcPts val="0"/>
              </a:spcAft>
              <a:buSzPts val="2800"/>
              <a:buNone/>
              <a:defRPr b="0" i="0" sz="4400" u="none" cap="none" strike="noStrike">
                <a:solidFill>
                  <a:schemeClr val="dk1"/>
                </a:solidFill>
                <a:latin typeface="Calibri"/>
                <a:ea typeface="Calibri"/>
                <a:cs typeface="Calibri"/>
                <a:sym typeface="Calibri"/>
              </a:defRPr>
            </a:lvl7pPr>
            <a:lvl8pPr lvl="7" marR="0" algn="ctr">
              <a:lnSpc>
                <a:spcPct val="100000"/>
              </a:lnSpc>
              <a:spcBef>
                <a:spcPts val="0"/>
              </a:spcBef>
              <a:spcAft>
                <a:spcPts val="0"/>
              </a:spcAft>
              <a:buSzPts val="2800"/>
              <a:buNone/>
              <a:defRPr b="0" i="0" sz="4400" u="none" cap="none" strike="noStrike">
                <a:solidFill>
                  <a:schemeClr val="dk1"/>
                </a:solidFill>
                <a:latin typeface="Calibri"/>
                <a:ea typeface="Calibri"/>
                <a:cs typeface="Calibri"/>
                <a:sym typeface="Calibri"/>
              </a:defRPr>
            </a:lvl8pPr>
            <a:lvl9pPr lvl="8" marR="0" algn="ctr">
              <a:lnSpc>
                <a:spcPct val="100000"/>
              </a:lnSpc>
              <a:spcBef>
                <a:spcPts val="0"/>
              </a:spcBef>
              <a:spcAft>
                <a:spcPts val="0"/>
              </a:spcAft>
              <a:buSzPts val="2800"/>
              <a:buNone/>
              <a:defRPr b="0" i="0" sz="4400" u="none" cap="none" strike="noStrike">
                <a:solidFill>
                  <a:schemeClr val="dk1"/>
                </a:solidFill>
                <a:latin typeface="Calibri"/>
                <a:ea typeface="Calibri"/>
                <a:cs typeface="Calibri"/>
                <a:sym typeface="Calibri"/>
              </a:defRPr>
            </a:lvl9pPr>
          </a:lstStyle>
          <a:p/>
        </p:txBody>
      </p:sp>
      <p:sp>
        <p:nvSpPr>
          <p:cNvPr id="108" name="Google Shape;108;p26"/>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15000"/>
              </a:lnSpc>
              <a:spcBef>
                <a:spcPts val="480"/>
              </a:spcBef>
              <a:spcAft>
                <a:spcPts val="0"/>
              </a:spcAft>
              <a:buClr>
                <a:schemeClr val="dk1"/>
              </a:buClr>
              <a:buSzPts val="18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15000"/>
              </a:lnSpc>
              <a:spcBef>
                <a:spcPts val="400"/>
              </a:spcBef>
              <a:spcAft>
                <a:spcPts val="0"/>
              </a:spcAft>
              <a:buClr>
                <a:schemeClr val="dk1"/>
              </a:buClr>
              <a:buSzPts val="14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15000"/>
              </a:lnSpc>
              <a:spcBef>
                <a:spcPts val="360"/>
              </a:spcBef>
              <a:spcAft>
                <a:spcPts val="0"/>
              </a:spcAft>
              <a:buClr>
                <a:schemeClr val="dk1"/>
              </a:buClr>
              <a:buSzPts val="14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15000"/>
              </a:lnSpc>
              <a:spcBef>
                <a:spcPts val="320"/>
              </a:spcBef>
              <a:spcAft>
                <a:spcPts val="0"/>
              </a:spcAft>
              <a:buClr>
                <a:schemeClr val="dk1"/>
              </a:buClr>
              <a:buSzPts val="14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15000"/>
              </a:lnSpc>
              <a:spcBef>
                <a:spcPts val="320"/>
              </a:spcBef>
              <a:spcAft>
                <a:spcPts val="0"/>
              </a:spcAft>
              <a:buClr>
                <a:schemeClr val="dk1"/>
              </a:buClr>
              <a:buSzPts val="14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15000"/>
              </a:lnSpc>
              <a:spcBef>
                <a:spcPts val="320"/>
              </a:spcBef>
              <a:spcAft>
                <a:spcPts val="0"/>
              </a:spcAft>
              <a:buClr>
                <a:schemeClr val="dk1"/>
              </a:buClr>
              <a:buSzPts val="14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15000"/>
              </a:lnSpc>
              <a:spcBef>
                <a:spcPts val="1600"/>
              </a:spcBef>
              <a:spcAft>
                <a:spcPts val="0"/>
              </a:spcAft>
              <a:buClr>
                <a:schemeClr val="dk1"/>
              </a:buClr>
              <a:buSzPts val="14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15000"/>
              </a:lnSpc>
              <a:spcBef>
                <a:spcPts val="1600"/>
              </a:spcBef>
              <a:spcAft>
                <a:spcPts val="0"/>
              </a:spcAft>
              <a:buClr>
                <a:schemeClr val="dk1"/>
              </a:buClr>
              <a:buSzPts val="14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15000"/>
              </a:lnSpc>
              <a:spcBef>
                <a:spcPts val="1600"/>
              </a:spcBef>
              <a:spcAft>
                <a:spcPts val="1600"/>
              </a:spcAft>
              <a:buClr>
                <a:schemeClr val="dk1"/>
              </a:buClr>
              <a:buSzPts val="1400"/>
              <a:buFont typeface="Arial"/>
              <a:buNone/>
              <a:defRPr b="1" i="0" sz="1600" u="none" cap="none" strike="noStrike">
                <a:solidFill>
                  <a:schemeClr val="dk1"/>
                </a:solidFill>
                <a:latin typeface="Calibri"/>
                <a:ea typeface="Calibri"/>
                <a:cs typeface="Calibri"/>
                <a:sym typeface="Calibri"/>
              </a:defRPr>
            </a:lvl9pPr>
          </a:lstStyle>
          <a:p/>
        </p:txBody>
      </p:sp>
      <p:sp>
        <p:nvSpPr>
          <p:cNvPr id="109" name="Google Shape;109;p26"/>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15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15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15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15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15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15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15000"/>
              </a:lnSpc>
              <a:spcBef>
                <a:spcPts val="16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15000"/>
              </a:lnSpc>
              <a:spcBef>
                <a:spcPts val="16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15000"/>
              </a:lnSpc>
              <a:spcBef>
                <a:spcPts val="1600"/>
              </a:spcBef>
              <a:spcAft>
                <a:spcPts val="160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10" name="Google Shape;110;p26"/>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15000"/>
              </a:lnSpc>
              <a:spcBef>
                <a:spcPts val="480"/>
              </a:spcBef>
              <a:spcAft>
                <a:spcPts val="0"/>
              </a:spcAft>
              <a:buClr>
                <a:schemeClr val="dk1"/>
              </a:buClr>
              <a:buSzPts val="18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115000"/>
              </a:lnSpc>
              <a:spcBef>
                <a:spcPts val="400"/>
              </a:spcBef>
              <a:spcAft>
                <a:spcPts val="0"/>
              </a:spcAft>
              <a:buClr>
                <a:schemeClr val="dk1"/>
              </a:buClr>
              <a:buSzPts val="14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115000"/>
              </a:lnSpc>
              <a:spcBef>
                <a:spcPts val="360"/>
              </a:spcBef>
              <a:spcAft>
                <a:spcPts val="0"/>
              </a:spcAft>
              <a:buClr>
                <a:schemeClr val="dk1"/>
              </a:buClr>
              <a:buSzPts val="14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115000"/>
              </a:lnSpc>
              <a:spcBef>
                <a:spcPts val="320"/>
              </a:spcBef>
              <a:spcAft>
                <a:spcPts val="0"/>
              </a:spcAft>
              <a:buClr>
                <a:schemeClr val="dk1"/>
              </a:buClr>
              <a:buSzPts val="14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115000"/>
              </a:lnSpc>
              <a:spcBef>
                <a:spcPts val="320"/>
              </a:spcBef>
              <a:spcAft>
                <a:spcPts val="0"/>
              </a:spcAft>
              <a:buClr>
                <a:schemeClr val="dk1"/>
              </a:buClr>
              <a:buSzPts val="14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115000"/>
              </a:lnSpc>
              <a:spcBef>
                <a:spcPts val="320"/>
              </a:spcBef>
              <a:spcAft>
                <a:spcPts val="0"/>
              </a:spcAft>
              <a:buClr>
                <a:schemeClr val="dk1"/>
              </a:buClr>
              <a:buSzPts val="14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15000"/>
              </a:lnSpc>
              <a:spcBef>
                <a:spcPts val="1600"/>
              </a:spcBef>
              <a:spcAft>
                <a:spcPts val="0"/>
              </a:spcAft>
              <a:buClr>
                <a:schemeClr val="dk1"/>
              </a:buClr>
              <a:buSzPts val="14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15000"/>
              </a:lnSpc>
              <a:spcBef>
                <a:spcPts val="1600"/>
              </a:spcBef>
              <a:spcAft>
                <a:spcPts val="0"/>
              </a:spcAft>
              <a:buClr>
                <a:schemeClr val="dk1"/>
              </a:buClr>
              <a:buSzPts val="14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15000"/>
              </a:lnSpc>
              <a:spcBef>
                <a:spcPts val="1600"/>
              </a:spcBef>
              <a:spcAft>
                <a:spcPts val="1600"/>
              </a:spcAft>
              <a:buClr>
                <a:schemeClr val="dk1"/>
              </a:buClr>
              <a:buSzPts val="1400"/>
              <a:buFont typeface="Arial"/>
              <a:buNone/>
              <a:defRPr b="1" i="0" sz="1600" u="none" cap="none" strike="noStrike">
                <a:solidFill>
                  <a:schemeClr val="dk1"/>
                </a:solidFill>
                <a:latin typeface="Calibri"/>
                <a:ea typeface="Calibri"/>
                <a:cs typeface="Calibri"/>
                <a:sym typeface="Calibri"/>
              </a:defRPr>
            </a:lvl9pPr>
          </a:lstStyle>
          <a:p/>
        </p:txBody>
      </p:sp>
      <p:sp>
        <p:nvSpPr>
          <p:cNvPr id="111" name="Google Shape;111;p26"/>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15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algn="l">
              <a:lnSpc>
                <a:spcPct val="115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algn="l">
              <a:lnSpc>
                <a:spcPct val="115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algn="l">
              <a:lnSpc>
                <a:spcPct val="115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algn="l">
              <a:lnSpc>
                <a:spcPct val="115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algn="l">
              <a:lnSpc>
                <a:spcPct val="115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15000"/>
              </a:lnSpc>
              <a:spcBef>
                <a:spcPts val="16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15000"/>
              </a:lnSpc>
              <a:spcBef>
                <a:spcPts val="16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15000"/>
              </a:lnSpc>
              <a:spcBef>
                <a:spcPts val="1600"/>
              </a:spcBef>
              <a:spcAft>
                <a:spcPts val="160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12" name="Google Shape;112;p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3" name="Google Shape;113;p26"/>
          <p:cNvSpPr txBox="1"/>
          <p:nvPr>
            <p:ph idx="11" type="ftr"/>
          </p:nvPr>
        </p:nvSpPr>
        <p:spPr>
          <a:xfrm>
            <a:off x="3124200" y="4767263"/>
            <a:ext cx="2895600" cy="273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4" name="Google Shape;114;p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0" name="Shape 20"/>
        <p:cNvGrpSpPr/>
        <p:nvPr/>
      </p:nvGrpSpPr>
      <p:grpSpPr>
        <a:xfrm>
          <a:off x="0" y="0"/>
          <a:ext cx="0" cy="0"/>
          <a:chOff x="0" y="0"/>
          <a:chExt cx="0" cy="0"/>
        </a:xfrm>
      </p:grpSpPr>
      <p:sp>
        <p:nvSpPr>
          <p:cNvPr id="21" name="Google Shape;21;p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 name="Google Shape;22;p4"/>
          <p:cNvSpPr txBox="1"/>
          <p:nvPr>
            <p:ph idx="1" type="body"/>
          </p:nvPr>
        </p:nvSpPr>
        <p:spPr>
          <a:xfrm>
            <a:off x="311700" y="1391378"/>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4" name="Shape 24"/>
        <p:cNvGrpSpPr/>
        <p:nvPr/>
      </p:nvGrpSpPr>
      <p:grpSpPr>
        <a:xfrm>
          <a:off x="0" y="0"/>
          <a:ext cx="0" cy="0"/>
          <a:chOff x="0" y="0"/>
          <a:chExt cx="0" cy="0"/>
        </a:xfrm>
      </p:grpSpPr>
      <p:sp>
        <p:nvSpPr>
          <p:cNvPr id="25" name="Google Shape;25;p5"/>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5"/>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5"/>
          <p:cNvSpPr txBox="1"/>
          <p:nvPr>
            <p:ph type="ctrTitle"/>
          </p:nvPr>
        </p:nvSpPr>
        <p:spPr>
          <a:xfrm>
            <a:off x="3096250" y="1627200"/>
            <a:ext cx="2951400" cy="158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28" name="Google Shape;28;p5"/>
          <p:cNvSpPr txBox="1"/>
          <p:nvPr>
            <p:ph idx="1" type="subTitle"/>
          </p:nvPr>
        </p:nvSpPr>
        <p:spPr>
          <a:xfrm>
            <a:off x="3096363" y="3266930"/>
            <a:ext cx="2951400" cy="701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29" name="Google Shape;29;p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30" name="Shape 30"/>
        <p:cNvGrpSpPr/>
        <p:nvPr/>
      </p:nvGrpSpPr>
      <p:grpSpPr>
        <a:xfrm>
          <a:off x="0" y="0"/>
          <a:ext cx="0" cy="0"/>
          <a:chOff x="0" y="0"/>
          <a:chExt cx="0" cy="0"/>
        </a:xfrm>
      </p:grpSpPr>
      <p:sp>
        <p:nvSpPr>
          <p:cNvPr id="31" name="Google Shape;31;p6"/>
          <p:cNvSpPr txBox="1"/>
          <p:nvPr>
            <p:ph type="title"/>
          </p:nvPr>
        </p:nvSpPr>
        <p:spPr>
          <a:xfrm>
            <a:off x="509550" y="1423875"/>
            <a:ext cx="8124900" cy="179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ctr">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ctr">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ctr">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ctr">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ctr">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ctr">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ctr">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ctr">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2" name="Google Shape;32;p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3" name="Shape 33"/>
        <p:cNvGrpSpPr/>
        <p:nvPr/>
      </p:nvGrpSpPr>
      <p:grpSpPr>
        <a:xfrm>
          <a:off x="0" y="0"/>
          <a:ext cx="0" cy="0"/>
          <a:chOff x="0" y="0"/>
          <a:chExt cx="0" cy="0"/>
        </a:xfrm>
      </p:grpSpPr>
      <p:sp>
        <p:nvSpPr>
          <p:cNvPr id="34" name="Google Shape;34;p7"/>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35" name="Google Shape;35;p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6" name="Google Shape;36;p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7" name="Google Shape;37;p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8" name="Shape 38"/>
        <p:cNvGrpSpPr/>
        <p:nvPr/>
      </p:nvGrpSpPr>
      <p:grpSpPr>
        <a:xfrm>
          <a:off x="0" y="0"/>
          <a:ext cx="0" cy="0"/>
          <a:chOff x="0" y="0"/>
          <a:chExt cx="0" cy="0"/>
        </a:xfrm>
      </p:grpSpPr>
      <p:sp>
        <p:nvSpPr>
          <p:cNvPr id="39" name="Google Shape;39;p8"/>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40" name="Google Shape;40;p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2"/>
        </a:solidFill>
      </p:bgPr>
    </p:bg>
    <p:spTree>
      <p:nvGrpSpPr>
        <p:cNvPr id="41" name="Shape 41"/>
        <p:cNvGrpSpPr/>
        <p:nvPr/>
      </p:nvGrpSpPr>
      <p:grpSpPr>
        <a:xfrm>
          <a:off x="0" y="0"/>
          <a:ext cx="0" cy="0"/>
          <a:chOff x="0" y="0"/>
          <a:chExt cx="0" cy="0"/>
        </a:xfrm>
      </p:grpSpPr>
      <p:sp>
        <p:nvSpPr>
          <p:cNvPr id="42" name="Google Shape;42;p9"/>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l">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l">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l">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l">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l">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l">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l">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l">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43" name="Google Shape;43;p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6" name="Google Shape;46;p1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Playfair Display"/>
              <a:buNone/>
              <a:defRPr b="1" i="0" sz="3200" u="none" cap="none" strike="noStrike">
                <a:solidFill>
                  <a:schemeClr val="dk1"/>
                </a:solidFill>
                <a:latin typeface="Playfair Display"/>
                <a:ea typeface="Playfair Display"/>
                <a:cs typeface="Playfair Display"/>
                <a:sym typeface="Playfair Display"/>
              </a:defRPr>
            </a:lvl1pPr>
            <a:lvl2pPr lvl="1" marR="0" rtl="0" algn="l">
              <a:lnSpc>
                <a:spcPct val="100000"/>
              </a:lnSpc>
              <a:spcBef>
                <a:spcPts val="0"/>
              </a:spcBef>
              <a:spcAft>
                <a:spcPts val="0"/>
              </a:spcAft>
              <a:buClr>
                <a:schemeClr val="dk1"/>
              </a:buClr>
              <a:buSzPts val="3200"/>
              <a:buFont typeface="Playfair Display"/>
              <a:buNone/>
              <a:defRPr b="1" i="0" sz="3200" u="none" cap="none" strike="noStrike">
                <a:solidFill>
                  <a:schemeClr val="dk1"/>
                </a:solidFill>
                <a:latin typeface="Playfair Display"/>
                <a:ea typeface="Playfair Display"/>
                <a:cs typeface="Playfair Display"/>
                <a:sym typeface="Playfair Display"/>
              </a:defRPr>
            </a:lvl2pPr>
            <a:lvl3pPr lvl="2" marR="0" rtl="0" algn="l">
              <a:lnSpc>
                <a:spcPct val="100000"/>
              </a:lnSpc>
              <a:spcBef>
                <a:spcPts val="0"/>
              </a:spcBef>
              <a:spcAft>
                <a:spcPts val="0"/>
              </a:spcAft>
              <a:buClr>
                <a:schemeClr val="dk1"/>
              </a:buClr>
              <a:buSzPts val="3200"/>
              <a:buFont typeface="Playfair Display"/>
              <a:buNone/>
              <a:defRPr b="1" i="0" sz="3200" u="none" cap="none" strike="noStrike">
                <a:solidFill>
                  <a:schemeClr val="dk1"/>
                </a:solidFill>
                <a:latin typeface="Playfair Display"/>
                <a:ea typeface="Playfair Display"/>
                <a:cs typeface="Playfair Display"/>
                <a:sym typeface="Playfair Display"/>
              </a:defRPr>
            </a:lvl3pPr>
            <a:lvl4pPr lvl="3" marR="0" rtl="0" algn="l">
              <a:lnSpc>
                <a:spcPct val="100000"/>
              </a:lnSpc>
              <a:spcBef>
                <a:spcPts val="0"/>
              </a:spcBef>
              <a:spcAft>
                <a:spcPts val="0"/>
              </a:spcAft>
              <a:buClr>
                <a:schemeClr val="dk1"/>
              </a:buClr>
              <a:buSzPts val="3200"/>
              <a:buFont typeface="Playfair Display"/>
              <a:buNone/>
              <a:defRPr b="1" i="0" sz="3200" u="none" cap="none" strike="noStrike">
                <a:solidFill>
                  <a:schemeClr val="dk1"/>
                </a:solidFill>
                <a:latin typeface="Playfair Display"/>
                <a:ea typeface="Playfair Display"/>
                <a:cs typeface="Playfair Display"/>
                <a:sym typeface="Playfair Display"/>
              </a:defRPr>
            </a:lvl4pPr>
            <a:lvl5pPr lvl="4" marR="0" rtl="0" algn="l">
              <a:lnSpc>
                <a:spcPct val="100000"/>
              </a:lnSpc>
              <a:spcBef>
                <a:spcPts val="0"/>
              </a:spcBef>
              <a:spcAft>
                <a:spcPts val="0"/>
              </a:spcAft>
              <a:buClr>
                <a:schemeClr val="dk1"/>
              </a:buClr>
              <a:buSzPts val="3200"/>
              <a:buFont typeface="Playfair Display"/>
              <a:buNone/>
              <a:defRPr b="1" i="0" sz="3200" u="none" cap="none" strike="noStrike">
                <a:solidFill>
                  <a:schemeClr val="dk1"/>
                </a:solidFill>
                <a:latin typeface="Playfair Display"/>
                <a:ea typeface="Playfair Display"/>
                <a:cs typeface="Playfair Display"/>
                <a:sym typeface="Playfair Display"/>
              </a:defRPr>
            </a:lvl5pPr>
            <a:lvl6pPr lvl="5" marR="0" rtl="0" algn="l">
              <a:lnSpc>
                <a:spcPct val="100000"/>
              </a:lnSpc>
              <a:spcBef>
                <a:spcPts val="0"/>
              </a:spcBef>
              <a:spcAft>
                <a:spcPts val="0"/>
              </a:spcAft>
              <a:buClr>
                <a:schemeClr val="dk1"/>
              </a:buClr>
              <a:buSzPts val="3200"/>
              <a:buFont typeface="Playfair Display"/>
              <a:buNone/>
              <a:defRPr b="1" i="0" sz="3200" u="none" cap="none" strike="noStrike">
                <a:solidFill>
                  <a:schemeClr val="dk1"/>
                </a:solidFill>
                <a:latin typeface="Playfair Display"/>
                <a:ea typeface="Playfair Display"/>
                <a:cs typeface="Playfair Display"/>
                <a:sym typeface="Playfair Display"/>
              </a:defRPr>
            </a:lvl6pPr>
            <a:lvl7pPr lvl="6" marR="0" rtl="0" algn="l">
              <a:lnSpc>
                <a:spcPct val="100000"/>
              </a:lnSpc>
              <a:spcBef>
                <a:spcPts val="0"/>
              </a:spcBef>
              <a:spcAft>
                <a:spcPts val="0"/>
              </a:spcAft>
              <a:buClr>
                <a:schemeClr val="dk1"/>
              </a:buClr>
              <a:buSzPts val="3200"/>
              <a:buFont typeface="Playfair Display"/>
              <a:buNone/>
              <a:defRPr b="1" i="0" sz="3200" u="none" cap="none" strike="noStrike">
                <a:solidFill>
                  <a:schemeClr val="dk1"/>
                </a:solidFill>
                <a:latin typeface="Playfair Display"/>
                <a:ea typeface="Playfair Display"/>
                <a:cs typeface="Playfair Display"/>
                <a:sym typeface="Playfair Display"/>
              </a:defRPr>
            </a:lvl7pPr>
            <a:lvl8pPr lvl="7" marR="0" rtl="0" algn="l">
              <a:lnSpc>
                <a:spcPct val="100000"/>
              </a:lnSpc>
              <a:spcBef>
                <a:spcPts val="0"/>
              </a:spcBef>
              <a:spcAft>
                <a:spcPts val="0"/>
              </a:spcAft>
              <a:buClr>
                <a:schemeClr val="dk1"/>
              </a:buClr>
              <a:buSzPts val="3200"/>
              <a:buFont typeface="Playfair Display"/>
              <a:buNone/>
              <a:defRPr b="1" i="0" sz="3200" u="none" cap="none" strike="noStrike">
                <a:solidFill>
                  <a:schemeClr val="dk1"/>
                </a:solidFill>
                <a:latin typeface="Playfair Display"/>
                <a:ea typeface="Playfair Display"/>
                <a:cs typeface="Playfair Display"/>
                <a:sym typeface="Playfair Display"/>
              </a:defRPr>
            </a:lvl8pPr>
            <a:lvl9pPr lvl="8" marR="0" rtl="0" algn="l">
              <a:lnSpc>
                <a:spcPct val="100000"/>
              </a:lnSpc>
              <a:spcBef>
                <a:spcPts val="0"/>
              </a:spcBef>
              <a:spcAft>
                <a:spcPts val="0"/>
              </a:spcAft>
              <a:buClr>
                <a:schemeClr val="dk1"/>
              </a:buClr>
              <a:buSzPts val="3200"/>
              <a:buFont typeface="Playfair Display"/>
              <a:buNone/>
              <a:defRPr b="1" i="0" sz="3200" u="none" cap="none" strike="noStrike">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Lato"/>
              <a:buChar char="●"/>
              <a:defRPr b="0" i="0" sz="1800" u="none" cap="none" strike="noStrike">
                <a:solidFill>
                  <a:schemeClr val="dk2"/>
                </a:solidFill>
                <a:latin typeface="Lato"/>
                <a:ea typeface="Lato"/>
                <a:cs typeface="Lato"/>
                <a:sym typeface="Lato"/>
              </a:defRPr>
            </a:lvl1pPr>
            <a:lvl2pPr indent="-317500" lvl="1" marL="9144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2pPr>
            <a:lvl3pPr indent="-317500" lvl="2" marL="13716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3pPr>
            <a:lvl4pPr indent="-317500" lvl="3" marL="18288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4pPr>
            <a:lvl5pPr indent="-317500" lvl="4" marL="22860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5pPr>
            <a:lvl6pPr indent="-317500" lvl="5" marL="27432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6pPr>
            <a:lvl7pPr indent="-317500" lvl="6" marL="32004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7pPr>
            <a:lvl8pPr indent="-317500" lvl="7" marL="36576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8pPr>
            <a:lvl9pPr indent="-317500" lvl="8" marL="4114800" marR="0" rtl="0" algn="l">
              <a:lnSpc>
                <a:spcPct val="115000"/>
              </a:lnSpc>
              <a:spcBef>
                <a:spcPts val="1600"/>
              </a:spcBef>
              <a:spcAft>
                <a:spcPts val="1600"/>
              </a:spcAft>
              <a:buClr>
                <a:schemeClr val="dk2"/>
              </a:buClr>
              <a:buSzPts val="1400"/>
              <a:buFont typeface="Lato"/>
              <a:buChar char="■"/>
              <a:defRPr b="0" i="0" sz="1400" u="none" cap="none" strike="noStrike">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4" name="Shape 54"/>
        <p:cNvGrpSpPr/>
        <p:nvPr/>
      </p:nvGrpSpPr>
      <p:grpSpPr>
        <a:xfrm>
          <a:off x="0" y="0"/>
          <a:ext cx="0" cy="0"/>
          <a:chOff x="0" y="0"/>
          <a:chExt cx="0" cy="0"/>
        </a:xfrm>
      </p:grpSpPr>
      <p:sp>
        <p:nvSpPr>
          <p:cNvPr id="55" name="Google Shape;5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6" name="Google Shape;56;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7" name="Google Shape;57;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20.png"/><Relationship Id="rId5"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20.png"/><Relationship Id="rId5"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20.png"/><Relationship Id="rId5"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6.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image" Target="../media/image44.png"/><Relationship Id="rId5"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43.png"/><Relationship Id="rId4" Type="http://schemas.openxmlformats.org/officeDocument/2006/relationships/image" Target="../media/image39.png"/><Relationship Id="rId5" Type="http://schemas.openxmlformats.org/officeDocument/2006/relationships/image" Target="../media/image33.png"/><Relationship Id="rId6"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8.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1.png"/><Relationship Id="rId4" Type="http://schemas.openxmlformats.org/officeDocument/2006/relationships/image" Target="../media/image47.png"/><Relationship Id="rId5"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2.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1.png"/><Relationship Id="rId4" Type="http://schemas.openxmlformats.org/officeDocument/2006/relationships/image" Target="../media/image40.png"/><Relationship Id="rId5" Type="http://schemas.openxmlformats.org/officeDocument/2006/relationships/image" Target="../media/image49.png"/><Relationship Id="rId6" Type="http://schemas.openxmlformats.org/officeDocument/2006/relationships/image" Target="../media/image46.jpg"/><Relationship Id="rId7" Type="http://schemas.openxmlformats.org/officeDocument/2006/relationships/image" Target="../media/image52.png"/><Relationship Id="rId8"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7"/>
          <p:cNvSpPr txBox="1"/>
          <p:nvPr>
            <p:ph type="title"/>
          </p:nvPr>
        </p:nvSpPr>
        <p:spPr>
          <a:xfrm>
            <a:off x="784350" y="2675450"/>
            <a:ext cx="3291300" cy="16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en-GB" sz="3600">
                <a:solidFill>
                  <a:srgbClr val="FF9CA2"/>
                </a:solidFill>
                <a:latin typeface="Gill Sans"/>
                <a:ea typeface="Gill Sans"/>
                <a:cs typeface="Gill Sans"/>
                <a:sym typeface="Gill Sans"/>
              </a:rPr>
              <a:t>ProFashion</a:t>
            </a:r>
            <a:r>
              <a:rPr lang="en-GB" sz="3600">
                <a:latin typeface="Gill Sans"/>
                <a:ea typeface="Gill Sans"/>
                <a:cs typeface="Gill Sans"/>
                <a:sym typeface="Gill Sans"/>
              </a:rPr>
              <a:t> </a:t>
            </a:r>
            <a:endParaRPr sz="3600">
              <a:latin typeface="Gill Sans"/>
              <a:ea typeface="Gill Sans"/>
              <a:cs typeface="Gill Sans"/>
              <a:sym typeface="Gill Sans"/>
            </a:endParaRPr>
          </a:p>
          <a:p>
            <a:pPr indent="0" lvl="0" marL="0" rtl="0" algn="l">
              <a:lnSpc>
                <a:spcPct val="100000"/>
              </a:lnSpc>
              <a:spcBef>
                <a:spcPts val="0"/>
              </a:spcBef>
              <a:spcAft>
                <a:spcPts val="0"/>
              </a:spcAft>
              <a:buSzPts val="4200"/>
              <a:buNone/>
            </a:pPr>
            <a:r>
              <a:rPr b="0" lang="en-GB" sz="2400">
                <a:solidFill>
                  <a:srgbClr val="666666"/>
                </a:solidFill>
                <a:latin typeface="Gill Sans"/>
                <a:ea typeface="Gill Sans"/>
                <a:cs typeface="Gill Sans"/>
                <a:sym typeface="Gill Sans"/>
              </a:rPr>
              <a:t>Your Personal Wardrobe Assistant</a:t>
            </a:r>
            <a:endParaRPr b="0" sz="2400">
              <a:solidFill>
                <a:srgbClr val="666666"/>
              </a:solidFill>
              <a:latin typeface="Gill Sans"/>
              <a:ea typeface="Gill Sans"/>
              <a:cs typeface="Gill Sans"/>
              <a:sym typeface="Gill Sans"/>
            </a:endParaRPr>
          </a:p>
          <a:p>
            <a:pPr indent="0" lvl="0" marL="0" rtl="0" algn="l">
              <a:lnSpc>
                <a:spcPct val="100000"/>
              </a:lnSpc>
              <a:spcBef>
                <a:spcPts val="0"/>
              </a:spcBef>
              <a:spcAft>
                <a:spcPts val="0"/>
              </a:spcAft>
              <a:buSzPts val="4200"/>
              <a:buNone/>
            </a:pPr>
            <a:r>
              <a:t/>
            </a:r>
            <a:endParaRPr b="0" sz="2400">
              <a:solidFill>
                <a:srgbClr val="666666"/>
              </a:solidFill>
              <a:latin typeface="Gill Sans"/>
              <a:ea typeface="Gill Sans"/>
              <a:cs typeface="Gill Sans"/>
              <a:sym typeface="Gill Sans"/>
            </a:endParaRPr>
          </a:p>
          <a:p>
            <a:pPr indent="0" lvl="0" marL="0" rtl="0" algn="l">
              <a:lnSpc>
                <a:spcPct val="100000"/>
              </a:lnSpc>
              <a:spcBef>
                <a:spcPts val="0"/>
              </a:spcBef>
              <a:spcAft>
                <a:spcPts val="0"/>
              </a:spcAft>
              <a:buSzPts val="4200"/>
              <a:buNone/>
            </a:pPr>
            <a:r>
              <a:rPr b="0" lang="en-GB" sz="2400">
                <a:solidFill>
                  <a:srgbClr val="666666"/>
                </a:solidFill>
                <a:latin typeface="Gill Sans"/>
                <a:ea typeface="Gill Sans"/>
                <a:cs typeface="Gill Sans"/>
                <a:sym typeface="Gill Sans"/>
              </a:rPr>
              <a:t>Kelly Zhao</a:t>
            </a:r>
            <a:endParaRPr b="0" sz="2400">
              <a:solidFill>
                <a:srgbClr val="666666"/>
              </a:solidFill>
              <a:latin typeface="Gill Sans"/>
              <a:ea typeface="Gill Sans"/>
              <a:cs typeface="Gill Sans"/>
              <a:sym typeface="Gill Sans"/>
            </a:endParaRPr>
          </a:p>
        </p:txBody>
      </p:sp>
      <p:pic>
        <p:nvPicPr>
          <p:cNvPr id="120" name="Google Shape;120;p27"/>
          <p:cNvPicPr preferRelativeResize="0"/>
          <p:nvPr/>
        </p:nvPicPr>
        <p:blipFill rotWithShape="1">
          <a:blip r:embed="rId3">
            <a:alphaModFix/>
          </a:blip>
          <a:srcRect b="0" l="0" r="0" t="0"/>
          <a:stretch/>
        </p:blipFill>
        <p:spPr>
          <a:xfrm>
            <a:off x="859613" y="796550"/>
            <a:ext cx="750484" cy="1049200"/>
          </a:xfrm>
          <a:prstGeom prst="rect">
            <a:avLst/>
          </a:prstGeom>
          <a:noFill/>
          <a:ln>
            <a:noFill/>
          </a:ln>
        </p:spPr>
      </p:pic>
      <p:pic>
        <p:nvPicPr>
          <p:cNvPr id="121" name="Google Shape;121;p27"/>
          <p:cNvPicPr preferRelativeResize="0"/>
          <p:nvPr/>
        </p:nvPicPr>
        <p:blipFill rotWithShape="1">
          <a:blip r:embed="rId4">
            <a:alphaModFix/>
          </a:blip>
          <a:srcRect b="0" l="0" r="52399" t="0"/>
          <a:stretch/>
        </p:blipFill>
        <p:spPr>
          <a:xfrm>
            <a:off x="4572000" y="0"/>
            <a:ext cx="4571999" cy="5143500"/>
          </a:xfrm>
          <a:prstGeom prst="rect">
            <a:avLst/>
          </a:prstGeom>
          <a:noFill/>
          <a:ln>
            <a:noFill/>
          </a:ln>
        </p:spPr>
      </p:pic>
      <p:pic>
        <p:nvPicPr>
          <p:cNvPr id="122" name="Google Shape;122;p27"/>
          <p:cNvPicPr preferRelativeResize="0"/>
          <p:nvPr/>
        </p:nvPicPr>
        <p:blipFill rotWithShape="1">
          <a:blip r:embed="rId5">
            <a:alphaModFix/>
          </a:blip>
          <a:srcRect b="0" l="0" r="0" t="0"/>
          <a:stretch/>
        </p:blipFill>
        <p:spPr>
          <a:xfrm>
            <a:off x="5508473" y="158925"/>
            <a:ext cx="2577703"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6"/>
          <p:cNvSpPr/>
          <p:nvPr/>
        </p:nvSpPr>
        <p:spPr>
          <a:xfrm>
            <a:off x="390875" y="4423800"/>
            <a:ext cx="8501400" cy="71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4" name="Google Shape;204;p36"/>
          <p:cNvPicPr preferRelativeResize="0"/>
          <p:nvPr/>
        </p:nvPicPr>
        <p:blipFill rotWithShape="1">
          <a:blip r:embed="rId3">
            <a:alphaModFix/>
          </a:blip>
          <a:srcRect b="0" l="0" r="0" t="0"/>
          <a:stretch/>
        </p:blipFill>
        <p:spPr>
          <a:xfrm>
            <a:off x="1248525" y="1028675"/>
            <a:ext cx="2004711" cy="4340873"/>
          </a:xfrm>
          <a:prstGeom prst="rect">
            <a:avLst/>
          </a:prstGeom>
          <a:noFill/>
          <a:ln>
            <a:noFill/>
          </a:ln>
          <a:effectLst>
            <a:outerShdw blurRad="185738" rotWithShape="0" algn="bl" dir="7140000" dist="38100">
              <a:srgbClr val="CCCCCC">
                <a:alpha val="49803"/>
              </a:srgbClr>
            </a:outerShdw>
          </a:effectLst>
        </p:spPr>
      </p:pic>
      <p:pic>
        <p:nvPicPr>
          <p:cNvPr id="205" name="Google Shape;205;p36"/>
          <p:cNvPicPr preferRelativeResize="0"/>
          <p:nvPr/>
        </p:nvPicPr>
        <p:blipFill rotWithShape="1">
          <a:blip r:embed="rId4">
            <a:alphaModFix/>
          </a:blip>
          <a:srcRect b="0" l="0" r="0" t="0"/>
          <a:stretch/>
        </p:blipFill>
        <p:spPr>
          <a:xfrm>
            <a:off x="6085941" y="1028675"/>
            <a:ext cx="2004711" cy="4340873"/>
          </a:xfrm>
          <a:prstGeom prst="rect">
            <a:avLst/>
          </a:prstGeom>
          <a:noFill/>
          <a:ln>
            <a:noFill/>
          </a:ln>
          <a:effectLst>
            <a:outerShdw blurRad="185738" rotWithShape="0" algn="bl" dir="7140000" dist="38100">
              <a:srgbClr val="CCCCCC">
                <a:alpha val="49803"/>
              </a:srgbClr>
            </a:outerShdw>
          </a:effectLst>
        </p:spPr>
      </p:pic>
      <p:pic>
        <p:nvPicPr>
          <p:cNvPr id="206" name="Google Shape;206;p36"/>
          <p:cNvPicPr preferRelativeResize="0"/>
          <p:nvPr/>
        </p:nvPicPr>
        <p:blipFill rotWithShape="1">
          <a:blip r:embed="rId5">
            <a:alphaModFix/>
          </a:blip>
          <a:srcRect b="0" l="0" r="0" t="0"/>
          <a:stretch/>
        </p:blipFill>
        <p:spPr>
          <a:xfrm>
            <a:off x="3667230" y="1028713"/>
            <a:ext cx="2004713" cy="4340812"/>
          </a:xfrm>
          <a:prstGeom prst="rect">
            <a:avLst/>
          </a:prstGeom>
          <a:noFill/>
          <a:ln>
            <a:noFill/>
          </a:ln>
          <a:effectLst>
            <a:outerShdw blurRad="185738" rotWithShape="0" algn="bl" dir="7140000" dist="38100">
              <a:srgbClr val="CCCCCC">
                <a:alpha val="49803"/>
              </a:srgbClr>
            </a:outerShdw>
          </a:effectLst>
        </p:spPr>
      </p:pic>
      <p:sp>
        <p:nvSpPr>
          <p:cNvPr id="207" name="Google Shape;207;p36"/>
          <p:cNvSpPr/>
          <p:nvPr/>
        </p:nvSpPr>
        <p:spPr>
          <a:xfrm>
            <a:off x="0" y="0"/>
            <a:ext cx="9144000" cy="5143500"/>
          </a:xfrm>
          <a:prstGeom prst="rect">
            <a:avLst/>
          </a:prstGeom>
          <a:solidFill>
            <a:srgbClr val="000000">
              <a:alpha val="6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36"/>
          <p:cNvSpPr txBox="1"/>
          <p:nvPr>
            <p:ph type="title"/>
          </p:nvPr>
        </p:nvSpPr>
        <p:spPr>
          <a:xfrm>
            <a:off x="311700" y="318100"/>
            <a:ext cx="8520600" cy="626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3200">
                <a:solidFill>
                  <a:srgbClr val="FF9CA2"/>
                </a:solidFill>
                <a:latin typeface="Gill Sans"/>
                <a:ea typeface="Gill Sans"/>
                <a:cs typeface="Gill Sans"/>
                <a:sym typeface="Gill Sans"/>
              </a:rPr>
              <a:t>ProFashion is great, because:</a:t>
            </a:r>
            <a:endParaRPr>
              <a:solidFill>
                <a:srgbClr val="FF9CA2"/>
              </a:solidFill>
              <a:latin typeface="Gill Sans"/>
              <a:ea typeface="Gill Sans"/>
              <a:cs typeface="Gill Sans"/>
              <a:sym typeface="Gill Sans"/>
            </a:endParaRPr>
          </a:p>
        </p:txBody>
      </p:sp>
      <p:pic>
        <p:nvPicPr>
          <p:cNvPr id="209" name="Google Shape;209;p36"/>
          <p:cNvPicPr preferRelativeResize="0"/>
          <p:nvPr/>
        </p:nvPicPr>
        <p:blipFill rotWithShape="1">
          <a:blip r:embed="rId3">
            <a:alphaModFix/>
          </a:blip>
          <a:srcRect b="0" l="0" r="0" t="0"/>
          <a:stretch/>
        </p:blipFill>
        <p:spPr>
          <a:xfrm>
            <a:off x="1248525" y="1028675"/>
            <a:ext cx="2004711" cy="4340873"/>
          </a:xfrm>
          <a:prstGeom prst="rect">
            <a:avLst/>
          </a:prstGeom>
          <a:noFill/>
          <a:ln>
            <a:noFill/>
          </a:ln>
          <a:effectLst>
            <a:outerShdw blurRad="185738" rotWithShape="0" algn="bl" dir="7140000" dist="38100">
              <a:srgbClr val="CCCCCC">
                <a:alpha val="49803"/>
              </a:srgbClr>
            </a:outerShdw>
          </a:effectLst>
        </p:spPr>
      </p:pic>
      <p:sp>
        <p:nvSpPr>
          <p:cNvPr id="210" name="Google Shape;210;p36"/>
          <p:cNvSpPr/>
          <p:nvPr/>
        </p:nvSpPr>
        <p:spPr>
          <a:xfrm>
            <a:off x="3611200" y="1739800"/>
            <a:ext cx="3134700" cy="770400"/>
          </a:xfrm>
          <a:prstGeom prst="wedgeRoundRectCallout">
            <a:avLst>
              <a:gd fmla="val -64190" name="adj1"/>
              <a:gd fmla="val -807" name="adj2"/>
              <a:gd fmla="val 0" name="adj3"/>
            </a:avLst>
          </a:prstGeom>
          <a:solidFill>
            <a:srgbClr val="FFFFFF">
              <a:alpha val="73333"/>
            </a:srgbClr>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rgbClr val="3F3F3F"/>
                </a:solidFill>
                <a:latin typeface="Arial"/>
                <a:ea typeface="Arial"/>
                <a:cs typeface="Arial"/>
                <a:sym typeface="Arial"/>
              </a:rPr>
              <a:t>3 different types of looks based on weather and occasion</a:t>
            </a:r>
            <a:endParaRPr b="0" i="0" sz="1400" u="none" cap="none" strike="noStrike">
              <a:solidFill>
                <a:srgbClr val="3F3F3F"/>
              </a:solidFill>
              <a:latin typeface="Arial"/>
              <a:ea typeface="Arial"/>
              <a:cs typeface="Arial"/>
              <a:sym typeface="Arial"/>
            </a:endParaRPr>
          </a:p>
        </p:txBody>
      </p:sp>
      <p:sp>
        <p:nvSpPr>
          <p:cNvPr id="211" name="Google Shape;211;p36"/>
          <p:cNvSpPr/>
          <p:nvPr/>
        </p:nvSpPr>
        <p:spPr>
          <a:xfrm>
            <a:off x="3611200" y="2857800"/>
            <a:ext cx="3134700" cy="770400"/>
          </a:xfrm>
          <a:prstGeom prst="wedgeRoundRectCallout">
            <a:avLst>
              <a:gd fmla="val -64190" name="adj1"/>
              <a:gd fmla="val -807" name="adj2"/>
              <a:gd fmla="val 0" name="adj3"/>
            </a:avLst>
          </a:prstGeom>
          <a:solidFill>
            <a:srgbClr val="FFFFFF">
              <a:alpha val="73333"/>
            </a:srgbClr>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rgbClr val="3F3F3F"/>
                </a:solidFill>
                <a:latin typeface="Arial"/>
                <a:ea typeface="Arial"/>
                <a:cs typeface="Arial"/>
                <a:sym typeface="Arial"/>
              </a:rPr>
              <a:t>Frees you from taking 10 mins a day wondering what to wear</a:t>
            </a:r>
            <a:endParaRPr b="0" i="0" sz="1400" u="none" cap="none" strike="noStrike">
              <a:solidFill>
                <a:srgbClr val="3F3F3F"/>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7"/>
          <p:cNvSpPr/>
          <p:nvPr/>
        </p:nvSpPr>
        <p:spPr>
          <a:xfrm>
            <a:off x="390875" y="4423800"/>
            <a:ext cx="8501400" cy="71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7" name="Google Shape;217;p37"/>
          <p:cNvPicPr preferRelativeResize="0"/>
          <p:nvPr/>
        </p:nvPicPr>
        <p:blipFill rotWithShape="1">
          <a:blip r:embed="rId3">
            <a:alphaModFix/>
          </a:blip>
          <a:srcRect b="0" l="0" r="0" t="0"/>
          <a:stretch/>
        </p:blipFill>
        <p:spPr>
          <a:xfrm>
            <a:off x="1248525" y="1028675"/>
            <a:ext cx="2004711" cy="4340873"/>
          </a:xfrm>
          <a:prstGeom prst="rect">
            <a:avLst/>
          </a:prstGeom>
          <a:noFill/>
          <a:ln>
            <a:noFill/>
          </a:ln>
          <a:effectLst>
            <a:outerShdw blurRad="185738" rotWithShape="0" algn="bl" dir="7140000" dist="38100">
              <a:srgbClr val="CCCCCC">
                <a:alpha val="49803"/>
              </a:srgbClr>
            </a:outerShdw>
          </a:effectLst>
        </p:spPr>
      </p:pic>
      <p:pic>
        <p:nvPicPr>
          <p:cNvPr id="218" name="Google Shape;218;p37"/>
          <p:cNvPicPr preferRelativeResize="0"/>
          <p:nvPr/>
        </p:nvPicPr>
        <p:blipFill rotWithShape="1">
          <a:blip r:embed="rId4">
            <a:alphaModFix/>
          </a:blip>
          <a:srcRect b="0" l="0" r="0" t="0"/>
          <a:stretch/>
        </p:blipFill>
        <p:spPr>
          <a:xfrm>
            <a:off x="6085941" y="1028675"/>
            <a:ext cx="2004711" cy="4340873"/>
          </a:xfrm>
          <a:prstGeom prst="rect">
            <a:avLst/>
          </a:prstGeom>
          <a:noFill/>
          <a:ln>
            <a:noFill/>
          </a:ln>
          <a:effectLst>
            <a:outerShdw blurRad="185738" rotWithShape="0" algn="bl" dir="7140000" dist="38100">
              <a:srgbClr val="CCCCCC">
                <a:alpha val="49803"/>
              </a:srgbClr>
            </a:outerShdw>
          </a:effectLst>
        </p:spPr>
      </p:pic>
      <p:pic>
        <p:nvPicPr>
          <p:cNvPr id="219" name="Google Shape;219;p37"/>
          <p:cNvPicPr preferRelativeResize="0"/>
          <p:nvPr/>
        </p:nvPicPr>
        <p:blipFill rotWithShape="1">
          <a:blip r:embed="rId5">
            <a:alphaModFix/>
          </a:blip>
          <a:srcRect b="0" l="0" r="0" t="0"/>
          <a:stretch/>
        </p:blipFill>
        <p:spPr>
          <a:xfrm>
            <a:off x="3667230" y="1028713"/>
            <a:ext cx="2004713" cy="4340812"/>
          </a:xfrm>
          <a:prstGeom prst="rect">
            <a:avLst/>
          </a:prstGeom>
          <a:noFill/>
          <a:ln>
            <a:noFill/>
          </a:ln>
          <a:effectLst>
            <a:outerShdw blurRad="185738" rotWithShape="0" algn="bl" dir="7140000" dist="38100">
              <a:srgbClr val="CCCCCC">
                <a:alpha val="49803"/>
              </a:srgbClr>
            </a:outerShdw>
          </a:effectLst>
        </p:spPr>
      </p:pic>
      <p:sp>
        <p:nvSpPr>
          <p:cNvPr id="220" name="Google Shape;220;p37"/>
          <p:cNvSpPr/>
          <p:nvPr/>
        </p:nvSpPr>
        <p:spPr>
          <a:xfrm>
            <a:off x="0" y="0"/>
            <a:ext cx="9144000" cy="5143500"/>
          </a:xfrm>
          <a:prstGeom prst="rect">
            <a:avLst/>
          </a:prstGeom>
          <a:solidFill>
            <a:srgbClr val="000000">
              <a:alpha val="6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37"/>
          <p:cNvSpPr txBox="1"/>
          <p:nvPr>
            <p:ph type="title"/>
          </p:nvPr>
        </p:nvSpPr>
        <p:spPr>
          <a:xfrm>
            <a:off x="311700" y="318100"/>
            <a:ext cx="8520600" cy="626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3200">
                <a:solidFill>
                  <a:srgbClr val="FF9CA2"/>
                </a:solidFill>
                <a:latin typeface="Gill Sans"/>
                <a:ea typeface="Gill Sans"/>
                <a:cs typeface="Gill Sans"/>
                <a:sym typeface="Gill Sans"/>
              </a:rPr>
              <a:t>ProFashion is great, because:</a:t>
            </a:r>
            <a:endParaRPr b="1" sz="3200">
              <a:solidFill>
                <a:srgbClr val="FF9CA2"/>
              </a:solidFill>
              <a:latin typeface="Gill Sans"/>
              <a:ea typeface="Gill Sans"/>
              <a:cs typeface="Gill Sans"/>
              <a:sym typeface="Gill Sans"/>
            </a:endParaRPr>
          </a:p>
        </p:txBody>
      </p:sp>
      <p:pic>
        <p:nvPicPr>
          <p:cNvPr id="222" name="Google Shape;222;p37"/>
          <p:cNvPicPr preferRelativeResize="0"/>
          <p:nvPr/>
        </p:nvPicPr>
        <p:blipFill rotWithShape="1">
          <a:blip r:embed="rId5">
            <a:alphaModFix/>
          </a:blip>
          <a:srcRect b="0" l="0" r="0" t="0"/>
          <a:stretch/>
        </p:blipFill>
        <p:spPr>
          <a:xfrm>
            <a:off x="3667230" y="1028713"/>
            <a:ext cx="2004713" cy="4340812"/>
          </a:xfrm>
          <a:prstGeom prst="rect">
            <a:avLst/>
          </a:prstGeom>
          <a:noFill/>
          <a:ln>
            <a:noFill/>
          </a:ln>
          <a:effectLst>
            <a:outerShdw blurRad="185738" rotWithShape="0" algn="bl" dir="7140000" dist="38100">
              <a:srgbClr val="CCCCCC">
                <a:alpha val="49803"/>
              </a:srgbClr>
            </a:outerShdw>
          </a:effectLst>
        </p:spPr>
      </p:pic>
      <p:sp>
        <p:nvSpPr>
          <p:cNvPr id="223" name="Google Shape;223;p37"/>
          <p:cNvSpPr/>
          <p:nvPr/>
        </p:nvSpPr>
        <p:spPr>
          <a:xfrm>
            <a:off x="6309250" y="3965950"/>
            <a:ext cx="1781400" cy="719700"/>
          </a:xfrm>
          <a:prstGeom prst="wedgeRoundRectCallout">
            <a:avLst>
              <a:gd fmla="val -81224" name="adj1"/>
              <a:gd fmla="val 36887" name="adj2"/>
              <a:gd fmla="val 0" name="adj3"/>
            </a:avLst>
          </a:prstGeom>
          <a:solidFill>
            <a:srgbClr val="FFFFFF">
              <a:alpha val="73333"/>
            </a:srgbClr>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rgbClr val="3F3F3F"/>
                </a:solidFill>
                <a:latin typeface="Arial"/>
                <a:ea typeface="Arial"/>
                <a:cs typeface="Arial"/>
                <a:sym typeface="Arial"/>
              </a:rPr>
              <a:t>Simple and easy upload process</a:t>
            </a:r>
            <a:endParaRPr b="0" i="0" sz="1400" u="none" cap="none" strike="noStrike">
              <a:solidFill>
                <a:srgbClr val="3F3F3F"/>
              </a:solidFill>
              <a:latin typeface="Arial"/>
              <a:ea typeface="Arial"/>
              <a:cs typeface="Arial"/>
              <a:sym typeface="Arial"/>
            </a:endParaRPr>
          </a:p>
        </p:txBody>
      </p:sp>
      <p:sp>
        <p:nvSpPr>
          <p:cNvPr id="224" name="Google Shape;224;p37"/>
          <p:cNvSpPr/>
          <p:nvPr/>
        </p:nvSpPr>
        <p:spPr>
          <a:xfrm>
            <a:off x="803575" y="2044050"/>
            <a:ext cx="2302200" cy="1055400"/>
          </a:xfrm>
          <a:prstGeom prst="wedgeRoundRectCallout">
            <a:avLst>
              <a:gd fmla="val 75780" name="adj1"/>
              <a:gd fmla="val 33926" name="adj2"/>
              <a:gd fmla="val 0" name="adj3"/>
            </a:avLst>
          </a:prstGeom>
          <a:solidFill>
            <a:srgbClr val="FFFFFF">
              <a:alpha val="73333"/>
            </a:srgbClr>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rgbClr val="3F3F3F"/>
                </a:solidFill>
                <a:latin typeface="Arial"/>
                <a:ea typeface="Arial"/>
                <a:cs typeface="Arial"/>
                <a:sym typeface="Arial"/>
              </a:rPr>
              <a:t>Generates tags using AI technology instead of manual input</a:t>
            </a:r>
            <a:endParaRPr b="0" i="0" sz="1400" u="none" cap="none" strike="noStrike">
              <a:solidFill>
                <a:srgbClr val="3F3F3F"/>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8"/>
          <p:cNvSpPr/>
          <p:nvPr/>
        </p:nvSpPr>
        <p:spPr>
          <a:xfrm>
            <a:off x="390875" y="4423800"/>
            <a:ext cx="8501400" cy="71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0" name="Google Shape;230;p38"/>
          <p:cNvPicPr preferRelativeResize="0"/>
          <p:nvPr/>
        </p:nvPicPr>
        <p:blipFill rotWithShape="1">
          <a:blip r:embed="rId3">
            <a:alphaModFix/>
          </a:blip>
          <a:srcRect b="0" l="0" r="0" t="0"/>
          <a:stretch/>
        </p:blipFill>
        <p:spPr>
          <a:xfrm>
            <a:off x="1248525" y="1028675"/>
            <a:ext cx="2004711" cy="4340873"/>
          </a:xfrm>
          <a:prstGeom prst="rect">
            <a:avLst/>
          </a:prstGeom>
          <a:noFill/>
          <a:ln>
            <a:noFill/>
          </a:ln>
          <a:effectLst>
            <a:outerShdw blurRad="185738" rotWithShape="0" algn="bl" dir="7140000" dist="38100">
              <a:srgbClr val="CCCCCC">
                <a:alpha val="49803"/>
              </a:srgbClr>
            </a:outerShdw>
          </a:effectLst>
        </p:spPr>
      </p:pic>
      <p:pic>
        <p:nvPicPr>
          <p:cNvPr id="231" name="Google Shape;231;p38"/>
          <p:cNvPicPr preferRelativeResize="0"/>
          <p:nvPr/>
        </p:nvPicPr>
        <p:blipFill rotWithShape="1">
          <a:blip r:embed="rId4">
            <a:alphaModFix/>
          </a:blip>
          <a:srcRect b="0" l="0" r="0" t="0"/>
          <a:stretch/>
        </p:blipFill>
        <p:spPr>
          <a:xfrm>
            <a:off x="6085941" y="1028675"/>
            <a:ext cx="2004711" cy="4340873"/>
          </a:xfrm>
          <a:prstGeom prst="rect">
            <a:avLst/>
          </a:prstGeom>
          <a:noFill/>
          <a:ln>
            <a:noFill/>
          </a:ln>
          <a:effectLst>
            <a:outerShdw blurRad="185738" rotWithShape="0" algn="bl" dir="7140000" dist="38100">
              <a:srgbClr val="CCCCCC">
                <a:alpha val="49803"/>
              </a:srgbClr>
            </a:outerShdw>
          </a:effectLst>
        </p:spPr>
      </p:pic>
      <p:pic>
        <p:nvPicPr>
          <p:cNvPr id="232" name="Google Shape;232;p38"/>
          <p:cNvPicPr preferRelativeResize="0"/>
          <p:nvPr/>
        </p:nvPicPr>
        <p:blipFill rotWithShape="1">
          <a:blip r:embed="rId5">
            <a:alphaModFix/>
          </a:blip>
          <a:srcRect b="0" l="0" r="0" t="0"/>
          <a:stretch/>
        </p:blipFill>
        <p:spPr>
          <a:xfrm>
            <a:off x="3667230" y="1028713"/>
            <a:ext cx="2004713" cy="4340812"/>
          </a:xfrm>
          <a:prstGeom prst="rect">
            <a:avLst/>
          </a:prstGeom>
          <a:noFill/>
          <a:ln>
            <a:noFill/>
          </a:ln>
          <a:effectLst>
            <a:outerShdw blurRad="185738" rotWithShape="0" algn="bl" dir="7140000" dist="38100">
              <a:srgbClr val="CCCCCC">
                <a:alpha val="49803"/>
              </a:srgbClr>
            </a:outerShdw>
          </a:effectLst>
        </p:spPr>
      </p:pic>
      <p:sp>
        <p:nvSpPr>
          <p:cNvPr id="233" name="Google Shape;233;p38"/>
          <p:cNvSpPr/>
          <p:nvPr/>
        </p:nvSpPr>
        <p:spPr>
          <a:xfrm>
            <a:off x="0" y="0"/>
            <a:ext cx="9144000" cy="5143500"/>
          </a:xfrm>
          <a:prstGeom prst="rect">
            <a:avLst/>
          </a:prstGeom>
          <a:solidFill>
            <a:srgbClr val="000000">
              <a:alpha val="6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38"/>
          <p:cNvSpPr txBox="1"/>
          <p:nvPr>
            <p:ph type="title"/>
          </p:nvPr>
        </p:nvSpPr>
        <p:spPr>
          <a:xfrm>
            <a:off x="311700" y="318100"/>
            <a:ext cx="8520600" cy="626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3200">
                <a:solidFill>
                  <a:srgbClr val="FF9CA2"/>
                </a:solidFill>
                <a:latin typeface="Gill Sans"/>
                <a:ea typeface="Gill Sans"/>
                <a:cs typeface="Gill Sans"/>
                <a:sym typeface="Gill Sans"/>
              </a:rPr>
              <a:t>ProFashion is great, because:</a:t>
            </a:r>
            <a:endParaRPr b="1" sz="3200">
              <a:solidFill>
                <a:srgbClr val="FF9CA2"/>
              </a:solidFill>
              <a:latin typeface="Gill Sans"/>
              <a:ea typeface="Gill Sans"/>
              <a:cs typeface="Gill Sans"/>
              <a:sym typeface="Gill Sans"/>
            </a:endParaRPr>
          </a:p>
        </p:txBody>
      </p:sp>
      <p:pic>
        <p:nvPicPr>
          <p:cNvPr id="235" name="Google Shape;235;p38"/>
          <p:cNvPicPr preferRelativeResize="0"/>
          <p:nvPr/>
        </p:nvPicPr>
        <p:blipFill rotWithShape="1">
          <a:blip r:embed="rId4">
            <a:alphaModFix/>
          </a:blip>
          <a:srcRect b="0" l="0" r="0" t="0"/>
          <a:stretch/>
        </p:blipFill>
        <p:spPr>
          <a:xfrm>
            <a:off x="6085941" y="1028675"/>
            <a:ext cx="2004711" cy="4340873"/>
          </a:xfrm>
          <a:prstGeom prst="rect">
            <a:avLst/>
          </a:prstGeom>
          <a:noFill/>
          <a:ln>
            <a:noFill/>
          </a:ln>
          <a:effectLst>
            <a:outerShdw blurRad="185738" rotWithShape="0" algn="bl" dir="7140000" dist="38100">
              <a:srgbClr val="CCCCCC">
                <a:alpha val="49803"/>
              </a:srgbClr>
            </a:outerShdw>
          </a:effectLst>
        </p:spPr>
      </p:pic>
      <p:sp>
        <p:nvSpPr>
          <p:cNvPr id="236" name="Google Shape;236;p38"/>
          <p:cNvSpPr/>
          <p:nvPr/>
        </p:nvSpPr>
        <p:spPr>
          <a:xfrm>
            <a:off x="3253225" y="2086750"/>
            <a:ext cx="2318700" cy="971100"/>
          </a:xfrm>
          <a:prstGeom prst="wedgeRoundRectCallout">
            <a:avLst>
              <a:gd fmla="val 72433" name="adj1"/>
              <a:gd fmla="val 35178" name="adj2"/>
              <a:gd fmla="val 0" name="adj3"/>
            </a:avLst>
          </a:prstGeom>
          <a:solidFill>
            <a:srgbClr val="FFFFFF">
              <a:alpha val="73333"/>
            </a:srgbClr>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rgbClr val="3F3F3F"/>
                </a:solidFill>
                <a:latin typeface="Arial"/>
                <a:ea typeface="Arial"/>
                <a:cs typeface="Arial"/>
                <a:sym typeface="Arial"/>
              </a:rPr>
              <a:t>Try different styles that you never thought of before</a:t>
            </a:r>
            <a:endParaRPr b="0" i="0" sz="1400" u="none" cap="none" strike="noStrike">
              <a:solidFill>
                <a:srgbClr val="3F3F3F"/>
              </a:solidFill>
              <a:latin typeface="Arial"/>
              <a:ea typeface="Arial"/>
              <a:cs typeface="Arial"/>
              <a:sym typeface="Arial"/>
            </a:endParaRPr>
          </a:p>
        </p:txBody>
      </p:sp>
      <p:sp>
        <p:nvSpPr>
          <p:cNvPr id="237" name="Google Shape;237;p38"/>
          <p:cNvSpPr/>
          <p:nvPr/>
        </p:nvSpPr>
        <p:spPr>
          <a:xfrm>
            <a:off x="3253025" y="3269675"/>
            <a:ext cx="2318700" cy="1058100"/>
          </a:xfrm>
          <a:prstGeom prst="wedgeRoundRectCallout">
            <a:avLst>
              <a:gd fmla="val 74573" name="adj1"/>
              <a:gd fmla="val 32169" name="adj2"/>
              <a:gd fmla="val 0" name="adj3"/>
            </a:avLst>
          </a:prstGeom>
          <a:solidFill>
            <a:srgbClr val="FFFFFF">
              <a:alpha val="73333"/>
            </a:srgbClr>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rgbClr val="3F3F3F"/>
                </a:solidFill>
                <a:latin typeface="Arial"/>
                <a:ea typeface="Arial"/>
                <a:cs typeface="Arial"/>
                <a:sym typeface="Arial"/>
              </a:rPr>
              <a:t>Personalized purchase recommendations to help you shop smarter</a:t>
            </a:r>
            <a:endParaRPr b="0" i="0" sz="1400" u="none" cap="none" strike="noStrike">
              <a:solidFill>
                <a:srgbClr val="3F3F3F"/>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9"/>
          <p:cNvSpPr txBox="1"/>
          <p:nvPr>
            <p:ph idx="1" type="body"/>
          </p:nvPr>
        </p:nvSpPr>
        <p:spPr>
          <a:xfrm>
            <a:off x="311700" y="1618500"/>
            <a:ext cx="3732000" cy="23865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FF9CA2"/>
              </a:buClr>
              <a:buSzPts val="1400"/>
              <a:buFont typeface="Lato"/>
              <a:buChar char="●"/>
            </a:pPr>
            <a:r>
              <a:rPr b="1" lang="en-GB" sz="2400">
                <a:solidFill>
                  <a:srgbClr val="FF9CA2"/>
                </a:solidFill>
                <a:latin typeface="Gill Sans"/>
                <a:ea typeface="Gill Sans"/>
                <a:cs typeface="Gill Sans"/>
                <a:sym typeface="Gill Sans"/>
              </a:rPr>
              <a:t>124</a:t>
            </a:r>
            <a:r>
              <a:rPr b="1" lang="en-GB" sz="2400">
                <a:solidFill>
                  <a:srgbClr val="FF9CA2"/>
                </a:solidFill>
              </a:rPr>
              <a:t> </a:t>
            </a:r>
            <a:r>
              <a:rPr lang="en-GB" sz="1800">
                <a:solidFill>
                  <a:srgbClr val="5E696C"/>
                </a:solidFill>
              </a:rPr>
              <a:t>people in  Wechat Group</a:t>
            </a:r>
            <a:endParaRPr b="1" sz="2400">
              <a:solidFill>
                <a:srgbClr val="FF9CA2"/>
              </a:solidFill>
            </a:endParaRPr>
          </a:p>
          <a:p>
            <a:pPr indent="-317500" lvl="0" marL="457200" marR="0" rtl="0" algn="l">
              <a:lnSpc>
                <a:spcPct val="115000"/>
              </a:lnSpc>
              <a:spcBef>
                <a:spcPts val="0"/>
              </a:spcBef>
              <a:spcAft>
                <a:spcPts val="0"/>
              </a:spcAft>
              <a:buClr>
                <a:srgbClr val="FF9CA2"/>
              </a:buClr>
              <a:buSzPts val="1400"/>
              <a:buFont typeface="Lato"/>
              <a:buChar char="●"/>
            </a:pPr>
            <a:r>
              <a:rPr b="1" lang="en-GB" sz="2400">
                <a:solidFill>
                  <a:srgbClr val="FF9CA2"/>
                </a:solidFill>
                <a:latin typeface="Gill Sans"/>
                <a:ea typeface="Gill Sans"/>
                <a:cs typeface="Gill Sans"/>
                <a:sym typeface="Gill Sans"/>
              </a:rPr>
              <a:t>25</a:t>
            </a:r>
            <a:r>
              <a:rPr b="1" lang="en-GB" sz="2400">
                <a:solidFill>
                  <a:srgbClr val="FF9CA2"/>
                </a:solidFill>
              </a:rPr>
              <a:t> </a:t>
            </a:r>
            <a:r>
              <a:rPr lang="en-GB" sz="1800">
                <a:solidFill>
                  <a:srgbClr val="5E696C"/>
                </a:solidFill>
              </a:rPr>
              <a:t> beta testers</a:t>
            </a:r>
            <a:endParaRPr sz="1800">
              <a:solidFill>
                <a:srgbClr val="5E696C"/>
              </a:solidFill>
            </a:endParaRPr>
          </a:p>
          <a:p>
            <a:pPr indent="-317500" lvl="0" marL="457200" marR="0" rtl="0" algn="l">
              <a:lnSpc>
                <a:spcPct val="115000"/>
              </a:lnSpc>
              <a:spcBef>
                <a:spcPts val="0"/>
              </a:spcBef>
              <a:spcAft>
                <a:spcPts val="0"/>
              </a:spcAft>
              <a:buClr>
                <a:srgbClr val="FF9CA2"/>
              </a:buClr>
              <a:buSzPts val="1400"/>
              <a:buFont typeface="Lato"/>
              <a:buChar char="●"/>
            </a:pPr>
            <a:r>
              <a:rPr b="1" lang="en-GB" sz="2400">
                <a:solidFill>
                  <a:srgbClr val="FF9CA2"/>
                </a:solidFill>
                <a:latin typeface="Gill Sans"/>
                <a:ea typeface="Gill Sans"/>
                <a:cs typeface="Gill Sans"/>
                <a:sym typeface="Gill Sans"/>
              </a:rPr>
              <a:t>145 </a:t>
            </a:r>
            <a:r>
              <a:rPr lang="en-GB" sz="1800">
                <a:solidFill>
                  <a:srgbClr val="5E696C"/>
                </a:solidFill>
              </a:rPr>
              <a:t> items uploaded</a:t>
            </a:r>
            <a:endParaRPr sz="1800">
              <a:solidFill>
                <a:srgbClr val="5E696C"/>
              </a:solidFill>
            </a:endParaRPr>
          </a:p>
          <a:p>
            <a:pPr indent="-317500" lvl="0" marL="457200" marR="0" rtl="0" algn="l">
              <a:lnSpc>
                <a:spcPct val="115000"/>
              </a:lnSpc>
              <a:spcBef>
                <a:spcPts val="0"/>
              </a:spcBef>
              <a:spcAft>
                <a:spcPts val="0"/>
              </a:spcAft>
              <a:buClr>
                <a:srgbClr val="FF9CA2"/>
              </a:buClr>
              <a:buSzPts val="1400"/>
              <a:buFont typeface="Lato"/>
              <a:buChar char="●"/>
            </a:pPr>
            <a:r>
              <a:rPr b="1" lang="en-GB" sz="2400">
                <a:solidFill>
                  <a:srgbClr val="FF9CA2"/>
                </a:solidFill>
                <a:latin typeface="Gill Sans"/>
                <a:ea typeface="Gill Sans"/>
                <a:cs typeface="Gill Sans"/>
                <a:sym typeface="Gill Sans"/>
              </a:rPr>
              <a:t>85%</a:t>
            </a:r>
            <a:r>
              <a:rPr b="1" lang="en-GB" sz="2400">
                <a:solidFill>
                  <a:srgbClr val="FF9CA2"/>
                </a:solidFill>
              </a:rPr>
              <a:t>  </a:t>
            </a:r>
            <a:r>
              <a:rPr lang="en-GB" sz="1800">
                <a:solidFill>
                  <a:srgbClr val="5E696C"/>
                </a:solidFill>
              </a:rPr>
              <a:t>satisfaction rate on matching</a:t>
            </a:r>
            <a:endParaRPr sz="1800">
              <a:solidFill>
                <a:srgbClr val="5E696C"/>
              </a:solidFill>
            </a:endParaRPr>
          </a:p>
          <a:p>
            <a:pPr indent="0" lvl="0" marL="0" rtl="0" algn="l">
              <a:lnSpc>
                <a:spcPct val="115000"/>
              </a:lnSpc>
              <a:spcBef>
                <a:spcPts val="0"/>
              </a:spcBef>
              <a:spcAft>
                <a:spcPts val="1600"/>
              </a:spcAft>
              <a:buSzPts val="1200"/>
              <a:buNone/>
            </a:pPr>
            <a:r>
              <a:t/>
            </a:r>
            <a:endParaRPr sz="1400"/>
          </a:p>
        </p:txBody>
      </p:sp>
      <p:pic>
        <p:nvPicPr>
          <p:cNvPr id="243" name="Google Shape;243;p39"/>
          <p:cNvPicPr preferRelativeResize="0"/>
          <p:nvPr/>
        </p:nvPicPr>
        <p:blipFill rotWithShape="1">
          <a:blip r:embed="rId3">
            <a:alphaModFix/>
          </a:blip>
          <a:srcRect b="0" l="0" r="0" t="0"/>
          <a:stretch/>
        </p:blipFill>
        <p:spPr>
          <a:xfrm>
            <a:off x="3929950" y="-62750"/>
            <a:ext cx="5293725" cy="5293725"/>
          </a:xfrm>
          <a:prstGeom prst="rect">
            <a:avLst/>
          </a:prstGeom>
          <a:noFill/>
          <a:ln>
            <a:noFill/>
          </a:ln>
        </p:spPr>
      </p:pic>
      <p:sp>
        <p:nvSpPr>
          <p:cNvPr id="244" name="Google Shape;244;p39"/>
          <p:cNvSpPr txBox="1"/>
          <p:nvPr>
            <p:ph type="title"/>
          </p:nvPr>
        </p:nvSpPr>
        <p:spPr>
          <a:xfrm>
            <a:off x="311700" y="318100"/>
            <a:ext cx="8520600" cy="62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3200">
                <a:solidFill>
                  <a:srgbClr val="FF9CA2"/>
                </a:solidFill>
                <a:latin typeface="Gill Sans"/>
                <a:ea typeface="Gill Sans"/>
                <a:cs typeface="Gill Sans"/>
                <a:sym typeface="Gill Sans"/>
              </a:rPr>
              <a:t>Our users love us</a:t>
            </a:r>
            <a:endParaRPr>
              <a:solidFill>
                <a:srgbClr val="FF9CA2"/>
              </a:solidFill>
              <a:latin typeface="Gill Sans"/>
              <a:ea typeface="Gill Sans"/>
              <a:cs typeface="Gill Sans"/>
              <a:sym typeface="Gill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40"/>
          <p:cNvSpPr txBox="1"/>
          <p:nvPr>
            <p:ph type="title"/>
          </p:nvPr>
        </p:nvSpPr>
        <p:spPr>
          <a:xfrm>
            <a:off x="784350" y="2675450"/>
            <a:ext cx="3291300" cy="16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t/>
            </a:r>
            <a:endParaRPr sz="3600">
              <a:solidFill>
                <a:srgbClr val="FF9CA2"/>
              </a:solidFill>
              <a:latin typeface="Gill Sans"/>
              <a:ea typeface="Gill Sans"/>
              <a:cs typeface="Gill Sans"/>
              <a:sym typeface="Gill Sans"/>
            </a:endParaRPr>
          </a:p>
          <a:p>
            <a:pPr indent="0" lvl="0" marL="0" rtl="0" algn="l">
              <a:lnSpc>
                <a:spcPct val="100000"/>
              </a:lnSpc>
              <a:spcBef>
                <a:spcPts val="0"/>
              </a:spcBef>
              <a:spcAft>
                <a:spcPts val="0"/>
              </a:spcAft>
              <a:buSzPts val="4200"/>
              <a:buNone/>
            </a:pPr>
            <a:r>
              <a:rPr lang="en-GB" sz="3600">
                <a:solidFill>
                  <a:srgbClr val="FF9CA2"/>
                </a:solidFill>
                <a:latin typeface="Gill Sans"/>
                <a:ea typeface="Gill Sans"/>
                <a:cs typeface="Gill Sans"/>
                <a:sym typeface="Gill Sans"/>
              </a:rPr>
              <a:t>The Technology</a:t>
            </a:r>
            <a:r>
              <a:rPr lang="en-GB" sz="3600">
                <a:solidFill>
                  <a:srgbClr val="FF9CA2"/>
                </a:solidFill>
                <a:latin typeface="Gill Sans"/>
                <a:ea typeface="Gill Sans"/>
                <a:cs typeface="Gill Sans"/>
                <a:sym typeface="Gill Sans"/>
              </a:rPr>
              <a:t> </a:t>
            </a:r>
            <a:endParaRPr sz="3600">
              <a:solidFill>
                <a:srgbClr val="FF9CA2"/>
              </a:solidFill>
              <a:latin typeface="Gill Sans"/>
              <a:ea typeface="Gill Sans"/>
              <a:cs typeface="Gill Sans"/>
              <a:sym typeface="Gill Sans"/>
            </a:endParaRPr>
          </a:p>
          <a:p>
            <a:pPr indent="0" lvl="0" marL="0" rtl="0" algn="l">
              <a:lnSpc>
                <a:spcPct val="100000"/>
              </a:lnSpc>
              <a:spcBef>
                <a:spcPts val="0"/>
              </a:spcBef>
              <a:spcAft>
                <a:spcPts val="0"/>
              </a:spcAft>
              <a:buSzPts val="4200"/>
              <a:buNone/>
            </a:pPr>
            <a:r>
              <a:rPr lang="en-GB" sz="3600">
                <a:latin typeface="Gill Sans"/>
                <a:ea typeface="Gill Sans"/>
                <a:cs typeface="Gill Sans"/>
                <a:sym typeface="Gill Sans"/>
              </a:rPr>
              <a:t> </a:t>
            </a:r>
            <a:endParaRPr sz="3600">
              <a:latin typeface="Gill Sans"/>
              <a:ea typeface="Gill Sans"/>
              <a:cs typeface="Gill Sans"/>
              <a:sym typeface="Gill Sans"/>
            </a:endParaRPr>
          </a:p>
          <a:p>
            <a:pPr indent="0" lvl="0" marL="0" rtl="0" algn="l">
              <a:lnSpc>
                <a:spcPct val="100000"/>
              </a:lnSpc>
              <a:spcBef>
                <a:spcPts val="0"/>
              </a:spcBef>
              <a:spcAft>
                <a:spcPts val="0"/>
              </a:spcAft>
              <a:buSzPts val="4200"/>
              <a:buNone/>
            </a:pPr>
            <a:r>
              <a:rPr b="0" lang="en-GB" sz="2400">
                <a:solidFill>
                  <a:srgbClr val="666666"/>
                </a:solidFill>
                <a:latin typeface="Gill Sans"/>
                <a:ea typeface="Gill Sans"/>
                <a:cs typeface="Gill Sans"/>
                <a:sym typeface="Gill Sans"/>
              </a:rPr>
              <a:t>Architecture</a:t>
            </a:r>
            <a:endParaRPr b="0" sz="2400">
              <a:solidFill>
                <a:srgbClr val="666666"/>
              </a:solidFill>
              <a:latin typeface="Gill Sans"/>
              <a:ea typeface="Gill Sans"/>
              <a:cs typeface="Gill Sans"/>
              <a:sym typeface="Gill Sans"/>
            </a:endParaRPr>
          </a:p>
          <a:p>
            <a:pPr indent="0" lvl="0" marL="0" rtl="0" algn="l">
              <a:lnSpc>
                <a:spcPct val="100000"/>
              </a:lnSpc>
              <a:spcBef>
                <a:spcPts val="0"/>
              </a:spcBef>
              <a:spcAft>
                <a:spcPts val="0"/>
              </a:spcAft>
              <a:buSzPts val="4200"/>
              <a:buNone/>
            </a:pPr>
            <a:r>
              <a:rPr b="0" lang="en-GB" sz="2400">
                <a:solidFill>
                  <a:srgbClr val="666666"/>
                </a:solidFill>
                <a:latin typeface="Gill Sans"/>
                <a:ea typeface="Gill Sans"/>
                <a:cs typeface="Gill Sans"/>
                <a:sym typeface="Gill Sans"/>
              </a:rPr>
              <a:t>Attribute Recognition Algorithm</a:t>
            </a:r>
            <a:endParaRPr b="0" sz="2400">
              <a:solidFill>
                <a:srgbClr val="666666"/>
              </a:solidFill>
              <a:latin typeface="Gill Sans"/>
              <a:ea typeface="Gill Sans"/>
              <a:cs typeface="Gill Sans"/>
              <a:sym typeface="Gill Sans"/>
            </a:endParaRPr>
          </a:p>
          <a:p>
            <a:pPr indent="0" lvl="0" marL="0" rtl="0" algn="l">
              <a:lnSpc>
                <a:spcPct val="100000"/>
              </a:lnSpc>
              <a:spcBef>
                <a:spcPts val="0"/>
              </a:spcBef>
              <a:spcAft>
                <a:spcPts val="0"/>
              </a:spcAft>
              <a:buSzPts val="4200"/>
              <a:buNone/>
            </a:pPr>
            <a:r>
              <a:rPr b="0" lang="en-GB" sz="2400">
                <a:solidFill>
                  <a:srgbClr val="666666"/>
                </a:solidFill>
                <a:latin typeface="Gill Sans"/>
                <a:ea typeface="Gill Sans"/>
                <a:cs typeface="Gill Sans"/>
                <a:sym typeface="Gill Sans"/>
              </a:rPr>
              <a:t>Color Detection</a:t>
            </a:r>
            <a:endParaRPr b="0" sz="2400">
              <a:solidFill>
                <a:srgbClr val="666666"/>
              </a:solidFill>
              <a:latin typeface="Gill Sans"/>
              <a:ea typeface="Gill Sans"/>
              <a:cs typeface="Gill Sans"/>
              <a:sym typeface="Gill Sans"/>
            </a:endParaRPr>
          </a:p>
          <a:p>
            <a:pPr indent="0" lvl="0" marL="0" rtl="0" algn="l">
              <a:lnSpc>
                <a:spcPct val="100000"/>
              </a:lnSpc>
              <a:spcBef>
                <a:spcPts val="0"/>
              </a:spcBef>
              <a:spcAft>
                <a:spcPts val="0"/>
              </a:spcAft>
              <a:buSzPts val="4200"/>
              <a:buNone/>
            </a:pPr>
            <a:r>
              <a:rPr b="0" lang="en-GB" sz="2400">
                <a:solidFill>
                  <a:srgbClr val="666666"/>
                </a:solidFill>
                <a:latin typeface="Gill Sans"/>
                <a:ea typeface="Gill Sans"/>
                <a:cs typeface="Gill Sans"/>
                <a:sym typeface="Gill Sans"/>
              </a:rPr>
              <a:t>Mix &amp; Match Algorithm</a:t>
            </a:r>
            <a:endParaRPr b="0" sz="2400">
              <a:solidFill>
                <a:srgbClr val="666666"/>
              </a:solidFill>
            </a:endParaRPr>
          </a:p>
        </p:txBody>
      </p:sp>
      <p:pic>
        <p:nvPicPr>
          <p:cNvPr id="250" name="Google Shape;250;p40"/>
          <p:cNvPicPr preferRelativeResize="0"/>
          <p:nvPr/>
        </p:nvPicPr>
        <p:blipFill rotWithShape="1">
          <a:blip r:embed="rId3">
            <a:alphaModFix/>
          </a:blip>
          <a:srcRect b="0" l="0" r="52399" t="0"/>
          <a:stretch/>
        </p:blipFill>
        <p:spPr>
          <a:xfrm>
            <a:off x="4572000" y="0"/>
            <a:ext cx="4571999" cy="5143500"/>
          </a:xfrm>
          <a:prstGeom prst="rect">
            <a:avLst/>
          </a:prstGeom>
          <a:noFill/>
          <a:ln>
            <a:noFill/>
          </a:ln>
        </p:spPr>
      </p:pic>
      <p:pic>
        <p:nvPicPr>
          <p:cNvPr id="251" name="Google Shape;251;p40"/>
          <p:cNvPicPr preferRelativeResize="0"/>
          <p:nvPr/>
        </p:nvPicPr>
        <p:blipFill rotWithShape="1">
          <a:blip r:embed="rId4">
            <a:alphaModFix/>
          </a:blip>
          <a:srcRect b="0" l="0" r="0" t="0"/>
          <a:stretch/>
        </p:blipFill>
        <p:spPr>
          <a:xfrm>
            <a:off x="5508473" y="158925"/>
            <a:ext cx="2577703"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1"/>
          <p:cNvSpPr txBox="1"/>
          <p:nvPr>
            <p:ph idx="1" type="body"/>
          </p:nvPr>
        </p:nvSpPr>
        <p:spPr>
          <a:xfrm>
            <a:off x="3300350" y="1905212"/>
            <a:ext cx="2643300" cy="2481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FF9CA2"/>
              </a:buClr>
              <a:buSzPts val="1400"/>
              <a:buFont typeface="Lato"/>
              <a:buChar char="●"/>
            </a:pPr>
            <a:r>
              <a:rPr b="1" lang="en-GB" sz="2400">
                <a:solidFill>
                  <a:srgbClr val="FF9CA2"/>
                </a:solidFill>
              </a:rPr>
              <a:t>Server (Backend)</a:t>
            </a:r>
            <a:endParaRPr/>
          </a:p>
          <a:p>
            <a:pPr indent="-342900" lvl="0" marL="457200" marR="0" rtl="0" algn="l">
              <a:lnSpc>
                <a:spcPct val="115000"/>
              </a:lnSpc>
              <a:spcBef>
                <a:spcPts val="0"/>
              </a:spcBef>
              <a:spcAft>
                <a:spcPts val="0"/>
              </a:spcAft>
              <a:buClr>
                <a:srgbClr val="5E696C"/>
              </a:buClr>
              <a:buSzPts val="1800"/>
              <a:buChar char="-"/>
            </a:pPr>
            <a:r>
              <a:rPr b="1" lang="en-GB" sz="1800">
                <a:solidFill>
                  <a:srgbClr val="5E696C"/>
                </a:solidFill>
              </a:rPr>
              <a:t>GPU on AWS</a:t>
            </a:r>
            <a:endParaRPr b="1" sz="1800"/>
          </a:p>
          <a:p>
            <a:pPr indent="-342900" lvl="0" marL="457200" marR="0" rtl="0" algn="l">
              <a:lnSpc>
                <a:spcPct val="115000"/>
              </a:lnSpc>
              <a:spcBef>
                <a:spcPts val="0"/>
              </a:spcBef>
              <a:spcAft>
                <a:spcPts val="0"/>
              </a:spcAft>
              <a:buClr>
                <a:srgbClr val="5E696C"/>
              </a:buClr>
              <a:buSzPts val="1800"/>
              <a:buChar char="-"/>
            </a:pPr>
            <a:r>
              <a:rPr lang="en-GB" sz="1800">
                <a:solidFill>
                  <a:srgbClr val="5E696C"/>
                </a:solidFill>
              </a:rPr>
              <a:t>Services: Color/Design Labeling; Matching Rules</a:t>
            </a:r>
            <a:endParaRPr sz="1800"/>
          </a:p>
        </p:txBody>
      </p:sp>
      <p:grpSp>
        <p:nvGrpSpPr>
          <p:cNvPr id="257" name="Google Shape;257;p41"/>
          <p:cNvGrpSpPr/>
          <p:nvPr/>
        </p:nvGrpSpPr>
        <p:grpSpPr>
          <a:xfrm>
            <a:off x="920825" y="489575"/>
            <a:ext cx="7125224" cy="1415637"/>
            <a:chOff x="920825" y="489575"/>
            <a:chExt cx="7125224" cy="1415637"/>
          </a:xfrm>
        </p:grpSpPr>
        <p:pic>
          <p:nvPicPr>
            <p:cNvPr id="258" name="Google Shape;258;p41"/>
            <p:cNvPicPr preferRelativeResize="0"/>
            <p:nvPr/>
          </p:nvPicPr>
          <p:blipFill>
            <a:blip r:embed="rId3">
              <a:alphaModFix amt="93000"/>
            </a:blip>
            <a:stretch>
              <a:fillRect/>
            </a:stretch>
          </p:blipFill>
          <p:spPr>
            <a:xfrm>
              <a:off x="3781225" y="489588"/>
              <a:ext cx="1415624" cy="1415624"/>
            </a:xfrm>
            <a:prstGeom prst="rect">
              <a:avLst/>
            </a:prstGeom>
            <a:noFill/>
            <a:ln>
              <a:noFill/>
            </a:ln>
          </p:spPr>
        </p:pic>
        <p:pic>
          <p:nvPicPr>
            <p:cNvPr id="259" name="Google Shape;259;p41"/>
            <p:cNvPicPr preferRelativeResize="0"/>
            <p:nvPr/>
          </p:nvPicPr>
          <p:blipFill>
            <a:blip r:embed="rId4">
              <a:alphaModFix amt="93000"/>
            </a:blip>
            <a:stretch>
              <a:fillRect/>
            </a:stretch>
          </p:blipFill>
          <p:spPr>
            <a:xfrm>
              <a:off x="920825" y="489575"/>
              <a:ext cx="1415625" cy="1415625"/>
            </a:xfrm>
            <a:prstGeom prst="rect">
              <a:avLst/>
            </a:prstGeom>
            <a:noFill/>
            <a:ln>
              <a:noFill/>
            </a:ln>
          </p:spPr>
        </p:pic>
        <p:pic>
          <p:nvPicPr>
            <p:cNvPr id="260" name="Google Shape;260;p41"/>
            <p:cNvPicPr preferRelativeResize="0"/>
            <p:nvPr/>
          </p:nvPicPr>
          <p:blipFill>
            <a:blip r:embed="rId5">
              <a:alphaModFix amt="93000"/>
            </a:blip>
            <a:stretch>
              <a:fillRect/>
            </a:stretch>
          </p:blipFill>
          <p:spPr>
            <a:xfrm>
              <a:off x="6630425" y="489587"/>
              <a:ext cx="1415624" cy="1415624"/>
            </a:xfrm>
            <a:prstGeom prst="rect">
              <a:avLst/>
            </a:prstGeom>
            <a:noFill/>
            <a:ln>
              <a:noFill/>
            </a:ln>
          </p:spPr>
        </p:pic>
      </p:grpSp>
      <p:sp>
        <p:nvSpPr>
          <p:cNvPr id="261" name="Google Shape;261;p41"/>
          <p:cNvSpPr txBox="1"/>
          <p:nvPr/>
        </p:nvSpPr>
        <p:spPr>
          <a:xfrm>
            <a:off x="300275" y="1905213"/>
            <a:ext cx="3000000" cy="2623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9CA2"/>
              </a:buClr>
              <a:buSzPts val="1400"/>
              <a:buFont typeface="Lato"/>
              <a:buChar char="●"/>
            </a:pPr>
            <a:r>
              <a:rPr b="1" lang="en-GB" sz="2400">
                <a:solidFill>
                  <a:srgbClr val="FF9CA2"/>
                </a:solidFill>
                <a:latin typeface="Lato"/>
                <a:ea typeface="Lato"/>
                <a:cs typeface="Lato"/>
                <a:sym typeface="Lato"/>
              </a:rPr>
              <a:t>Front end</a:t>
            </a:r>
            <a:endParaRPr sz="1200">
              <a:solidFill>
                <a:schemeClr val="dk2"/>
              </a:solidFill>
              <a:latin typeface="Lato"/>
              <a:ea typeface="Lato"/>
              <a:cs typeface="Lato"/>
              <a:sym typeface="Lato"/>
            </a:endParaRPr>
          </a:p>
          <a:p>
            <a:pPr indent="-342900" lvl="0" marL="457200" rtl="0" algn="l">
              <a:lnSpc>
                <a:spcPct val="115000"/>
              </a:lnSpc>
              <a:spcBef>
                <a:spcPts val="0"/>
              </a:spcBef>
              <a:spcAft>
                <a:spcPts val="0"/>
              </a:spcAft>
              <a:buClr>
                <a:schemeClr val="dk2"/>
              </a:buClr>
              <a:buSzPts val="1800"/>
              <a:buFont typeface="Lato"/>
              <a:buChar char="-"/>
            </a:pPr>
            <a:r>
              <a:rPr lang="en-GB" sz="1800">
                <a:solidFill>
                  <a:schemeClr val="dk2"/>
                </a:solidFill>
                <a:latin typeface="Lato"/>
                <a:ea typeface="Lato"/>
                <a:cs typeface="Lato"/>
                <a:sym typeface="Lato"/>
              </a:rPr>
              <a:t>F</a:t>
            </a:r>
            <a:r>
              <a:rPr lang="en-GB" sz="1800">
                <a:solidFill>
                  <a:schemeClr val="dk2"/>
                </a:solidFill>
                <a:latin typeface="Lato"/>
                <a:ea typeface="Lato"/>
                <a:cs typeface="Lato"/>
                <a:sym typeface="Lato"/>
              </a:rPr>
              <a:t>ramework :</a:t>
            </a:r>
            <a:endParaRPr sz="1800">
              <a:solidFill>
                <a:schemeClr val="dk2"/>
              </a:solidFill>
              <a:latin typeface="Lato"/>
              <a:ea typeface="Lato"/>
              <a:cs typeface="Lato"/>
              <a:sym typeface="Lato"/>
            </a:endParaRPr>
          </a:p>
          <a:p>
            <a:pPr indent="0" lvl="0" marL="457200" rtl="0" algn="l">
              <a:lnSpc>
                <a:spcPct val="115000"/>
              </a:lnSpc>
              <a:spcBef>
                <a:spcPts val="0"/>
              </a:spcBef>
              <a:spcAft>
                <a:spcPts val="0"/>
              </a:spcAft>
              <a:buNone/>
            </a:pPr>
            <a:r>
              <a:rPr b="1" lang="en-GB" sz="1800">
                <a:solidFill>
                  <a:schemeClr val="dk2"/>
                </a:solidFill>
                <a:latin typeface="Lato"/>
                <a:ea typeface="Lato"/>
                <a:cs typeface="Lato"/>
                <a:sym typeface="Lato"/>
              </a:rPr>
              <a:t>React-native</a:t>
            </a:r>
            <a:endParaRPr b="1" sz="1800">
              <a:solidFill>
                <a:schemeClr val="dk2"/>
              </a:solidFill>
              <a:latin typeface="Lato"/>
              <a:ea typeface="Lato"/>
              <a:cs typeface="Lato"/>
              <a:sym typeface="Lato"/>
            </a:endParaRPr>
          </a:p>
          <a:p>
            <a:pPr indent="-342900" lvl="0" marL="457200" rtl="0" algn="l">
              <a:lnSpc>
                <a:spcPct val="115000"/>
              </a:lnSpc>
              <a:spcBef>
                <a:spcPts val="0"/>
              </a:spcBef>
              <a:spcAft>
                <a:spcPts val="0"/>
              </a:spcAft>
              <a:buClr>
                <a:schemeClr val="dk2"/>
              </a:buClr>
              <a:buSzPts val="1800"/>
              <a:buFont typeface="Lato"/>
              <a:buChar char="-"/>
            </a:pPr>
            <a:r>
              <a:rPr lang="en-GB" sz="1800">
                <a:solidFill>
                  <a:schemeClr val="dk2"/>
                </a:solidFill>
                <a:latin typeface="Lato"/>
                <a:ea typeface="Lato"/>
                <a:cs typeface="Lato"/>
                <a:sym typeface="Lato"/>
              </a:rPr>
              <a:t>APP user interface for android and IOS </a:t>
            </a:r>
            <a:endParaRPr b="1" sz="1800">
              <a:solidFill>
                <a:srgbClr val="FF9CA2"/>
              </a:solidFill>
              <a:latin typeface="Lato"/>
              <a:ea typeface="Lato"/>
              <a:cs typeface="Lato"/>
              <a:sym typeface="Lato"/>
            </a:endParaRPr>
          </a:p>
        </p:txBody>
      </p:sp>
      <p:sp>
        <p:nvSpPr>
          <p:cNvPr id="262" name="Google Shape;262;p41"/>
          <p:cNvSpPr txBox="1"/>
          <p:nvPr/>
        </p:nvSpPr>
        <p:spPr>
          <a:xfrm>
            <a:off x="6012175" y="1955563"/>
            <a:ext cx="3000000" cy="3000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9CA2"/>
              </a:buClr>
              <a:buSzPts val="1400"/>
              <a:buFont typeface="Lato"/>
              <a:buChar char="●"/>
            </a:pPr>
            <a:r>
              <a:rPr b="1" lang="en-GB" sz="2400">
                <a:solidFill>
                  <a:srgbClr val="FF9CA2"/>
                </a:solidFill>
                <a:latin typeface="Lato"/>
                <a:ea typeface="Lato"/>
                <a:cs typeface="Lato"/>
                <a:sym typeface="Lato"/>
              </a:rPr>
              <a:t>Data base </a:t>
            </a:r>
            <a:endParaRPr sz="1200">
              <a:solidFill>
                <a:schemeClr val="dk2"/>
              </a:solidFill>
              <a:latin typeface="Lato"/>
              <a:ea typeface="Lato"/>
              <a:cs typeface="Lato"/>
              <a:sym typeface="Lato"/>
            </a:endParaRPr>
          </a:p>
          <a:p>
            <a:pPr indent="-342900" lvl="0" marL="457200" rtl="0" algn="l">
              <a:lnSpc>
                <a:spcPct val="115000"/>
              </a:lnSpc>
              <a:spcBef>
                <a:spcPts val="0"/>
              </a:spcBef>
              <a:spcAft>
                <a:spcPts val="0"/>
              </a:spcAft>
              <a:buClr>
                <a:schemeClr val="dk2"/>
              </a:buClr>
              <a:buSzPts val="1800"/>
              <a:buFont typeface="Lato"/>
              <a:buChar char="-"/>
            </a:pPr>
            <a:r>
              <a:rPr b="1" lang="en-GB" sz="1800">
                <a:solidFill>
                  <a:schemeClr val="dk2"/>
                </a:solidFill>
                <a:latin typeface="Lato"/>
                <a:ea typeface="Lato"/>
                <a:cs typeface="Lato"/>
                <a:sym typeface="Lato"/>
              </a:rPr>
              <a:t>Fire base</a:t>
            </a:r>
            <a:endParaRPr b="1" sz="1800">
              <a:solidFill>
                <a:schemeClr val="dk2"/>
              </a:solidFill>
              <a:latin typeface="Lato"/>
              <a:ea typeface="Lato"/>
              <a:cs typeface="Lato"/>
              <a:sym typeface="Lato"/>
            </a:endParaRPr>
          </a:p>
          <a:p>
            <a:pPr indent="-342900" lvl="0" marL="457200" rtl="0" algn="l">
              <a:lnSpc>
                <a:spcPct val="115000"/>
              </a:lnSpc>
              <a:spcBef>
                <a:spcPts val="0"/>
              </a:spcBef>
              <a:spcAft>
                <a:spcPts val="0"/>
              </a:spcAft>
              <a:buClr>
                <a:schemeClr val="dk2"/>
              </a:buClr>
              <a:buSzPts val="1800"/>
              <a:buFont typeface="Lato"/>
              <a:buChar char="-"/>
            </a:pPr>
            <a:r>
              <a:rPr lang="en-GB" sz="1800">
                <a:solidFill>
                  <a:schemeClr val="dk2"/>
                </a:solidFill>
                <a:latin typeface="Lato"/>
                <a:ea typeface="Lato"/>
                <a:cs typeface="Lato"/>
                <a:sym typeface="Lato"/>
              </a:rPr>
              <a:t>User Info: User id/Use name/email/password...</a:t>
            </a:r>
            <a:endParaRPr sz="1800">
              <a:solidFill>
                <a:schemeClr val="dk2"/>
              </a:solidFill>
              <a:latin typeface="Lato"/>
              <a:ea typeface="Lato"/>
              <a:cs typeface="Lato"/>
              <a:sym typeface="Lato"/>
            </a:endParaRPr>
          </a:p>
          <a:p>
            <a:pPr indent="-342900" lvl="0" marL="457200" rtl="0" algn="l">
              <a:lnSpc>
                <a:spcPct val="115000"/>
              </a:lnSpc>
              <a:spcBef>
                <a:spcPts val="0"/>
              </a:spcBef>
              <a:spcAft>
                <a:spcPts val="0"/>
              </a:spcAft>
              <a:buClr>
                <a:schemeClr val="dk2"/>
              </a:buClr>
              <a:buSzPts val="1800"/>
              <a:buFont typeface="Lato"/>
              <a:buChar char="-"/>
            </a:pPr>
            <a:r>
              <a:rPr lang="en-GB" sz="1800">
                <a:solidFill>
                  <a:schemeClr val="dk2"/>
                </a:solidFill>
                <a:latin typeface="Lato"/>
                <a:ea typeface="Lato"/>
                <a:cs typeface="Lato"/>
                <a:sym typeface="Lato"/>
              </a:rPr>
              <a:t>Item under each User: item ID/item url/item image/item lable/...</a:t>
            </a:r>
            <a:endParaRPr sz="1800"/>
          </a:p>
        </p:txBody>
      </p:sp>
      <p:sp>
        <p:nvSpPr>
          <p:cNvPr id="263" name="Google Shape;263;p41"/>
          <p:cNvSpPr txBox="1"/>
          <p:nvPr/>
        </p:nvSpPr>
        <p:spPr>
          <a:xfrm>
            <a:off x="4247175" y="697225"/>
            <a:ext cx="624900" cy="4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4A86E8"/>
                </a:solidFill>
                <a:latin typeface="Gill Sans"/>
                <a:ea typeface="Gill Sans"/>
                <a:cs typeface="Gill Sans"/>
                <a:sym typeface="Gill Sans"/>
              </a:rPr>
              <a:t>AI</a:t>
            </a:r>
            <a:endParaRPr b="1">
              <a:solidFill>
                <a:srgbClr val="4A86E8"/>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2"/>
          <p:cNvSpPr txBox="1"/>
          <p:nvPr>
            <p:ph type="title"/>
          </p:nvPr>
        </p:nvSpPr>
        <p:spPr>
          <a:xfrm>
            <a:off x="311700" y="318100"/>
            <a:ext cx="8520600" cy="62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100"/>
              <a:buNone/>
            </a:pPr>
            <a:r>
              <a:rPr lang="en-GB" sz="3200">
                <a:solidFill>
                  <a:srgbClr val="FF9CA2"/>
                </a:solidFill>
                <a:latin typeface="Gill Sans"/>
                <a:ea typeface="Gill Sans"/>
                <a:cs typeface="Gill Sans"/>
                <a:sym typeface="Gill Sans"/>
              </a:rPr>
              <a:t>Attribute Recognition</a:t>
            </a:r>
            <a:endParaRPr sz="3200">
              <a:solidFill>
                <a:srgbClr val="FF9CA2"/>
              </a:solidFill>
              <a:latin typeface="Gill Sans"/>
              <a:ea typeface="Gill Sans"/>
              <a:cs typeface="Gill Sans"/>
              <a:sym typeface="Gill Sans"/>
            </a:endParaRPr>
          </a:p>
        </p:txBody>
      </p:sp>
      <p:pic>
        <p:nvPicPr>
          <p:cNvPr id="269" name="Google Shape;269;p42"/>
          <p:cNvPicPr preferRelativeResize="0"/>
          <p:nvPr/>
        </p:nvPicPr>
        <p:blipFill>
          <a:blip r:embed="rId3">
            <a:alphaModFix/>
          </a:blip>
          <a:stretch>
            <a:fillRect/>
          </a:stretch>
        </p:blipFill>
        <p:spPr>
          <a:xfrm>
            <a:off x="861075" y="1439525"/>
            <a:ext cx="3438525" cy="3209925"/>
          </a:xfrm>
          <a:prstGeom prst="rect">
            <a:avLst/>
          </a:prstGeom>
          <a:noFill/>
          <a:ln>
            <a:noFill/>
          </a:ln>
        </p:spPr>
      </p:pic>
      <p:pic>
        <p:nvPicPr>
          <p:cNvPr id="270" name="Google Shape;270;p42"/>
          <p:cNvPicPr preferRelativeResize="0"/>
          <p:nvPr/>
        </p:nvPicPr>
        <p:blipFill>
          <a:blip r:embed="rId4">
            <a:alphaModFix/>
          </a:blip>
          <a:stretch>
            <a:fillRect/>
          </a:stretch>
        </p:blipFill>
        <p:spPr>
          <a:xfrm>
            <a:off x="4394850" y="1622375"/>
            <a:ext cx="4539600" cy="263259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3"/>
          <p:cNvSpPr txBox="1"/>
          <p:nvPr>
            <p:ph idx="1" type="body"/>
          </p:nvPr>
        </p:nvSpPr>
        <p:spPr>
          <a:xfrm>
            <a:off x="311785" y="944245"/>
            <a:ext cx="7745730" cy="4027805"/>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FF9CA2"/>
              </a:buClr>
              <a:buSzPts val="1400"/>
              <a:buFont typeface="Lato"/>
              <a:buChar char="●"/>
            </a:pPr>
            <a:r>
              <a:rPr b="1" lang="en-GB" sz="2400">
                <a:solidFill>
                  <a:srgbClr val="FF9CA2"/>
                </a:solidFill>
              </a:rPr>
              <a:t>Data source</a:t>
            </a:r>
            <a:endParaRPr/>
          </a:p>
          <a:p>
            <a:pPr indent="-342900" lvl="1" marL="914400" marR="0" rtl="0" algn="l">
              <a:lnSpc>
                <a:spcPct val="115000"/>
              </a:lnSpc>
              <a:spcBef>
                <a:spcPts val="0"/>
              </a:spcBef>
              <a:spcAft>
                <a:spcPts val="0"/>
              </a:spcAft>
              <a:buClr>
                <a:srgbClr val="FF9CA2"/>
              </a:buClr>
              <a:buSzPts val="1800"/>
              <a:buFont typeface="Lato"/>
              <a:buChar char="●"/>
            </a:pPr>
            <a:r>
              <a:rPr lang="en-GB" sz="1800">
                <a:solidFill>
                  <a:srgbClr val="5E696C"/>
                </a:solidFill>
              </a:rPr>
              <a:t>Ali FashionAI contest public dataset</a:t>
            </a:r>
            <a:endParaRPr sz="1800"/>
          </a:p>
          <a:p>
            <a:pPr indent="-342900" lvl="1" marL="914400" marR="0" rtl="0" algn="l">
              <a:lnSpc>
                <a:spcPct val="115000"/>
              </a:lnSpc>
              <a:spcBef>
                <a:spcPts val="0"/>
              </a:spcBef>
              <a:spcAft>
                <a:spcPts val="0"/>
              </a:spcAft>
              <a:buClr>
                <a:srgbClr val="FF9CA2"/>
              </a:buClr>
              <a:buSzPts val="1800"/>
              <a:buChar char="●"/>
            </a:pPr>
            <a:r>
              <a:rPr lang="en-GB" sz="1800">
                <a:solidFill>
                  <a:srgbClr val="5E696C"/>
                </a:solidFill>
              </a:rPr>
              <a:t>200k labeled images</a:t>
            </a:r>
            <a:endParaRPr sz="1800">
              <a:solidFill>
                <a:srgbClr val="FF9CA2"/>
              </a:solidFill>
            </a:endParaRPr>
          </a:p>
          <a:p>
            <a:pPr indent="-317500" lvl="0" marL="457200" marR="0" rtl="0" algn="l">
              <a:lnSpc>
                <a:spcPct val="115000"/>
              </a:lnSpc>
              <a:spcBef>
                <a:spcPts val="0"/>
              </a:spcBef>
              <a:spcAft>
                <a:spcPts val="0"/>
              </a:spcAft>
              <a:buClr>
                <a:srgbClr val="FF9CA2"/>
              </a:buClr>
              <a:buSzPts val="1400"/>
              <a:buFont typeface="Lato"/>
              <a:buChar char="●"/>
            </a:pPr>
            <a:r>
              <a:rPr b="1" lang="en-GB" sz="2400">
                <a:solidFill>
                  <a:srgbClr val="FF9CA2"/>
                </a:solidFill>
              </a:rPr>
              <a:t>Modeling</a:t>
            </a:r>
            <a:endParaRPr/>
          </a:p>
          <a:p>
            <a:pPr indent="-342900" lvl="1" marL="914400" marR="0" rtl="0" algn="l">
              <a:lnSpc>
                <a:spcPct val="115000"/>
              </a:lnSpc>
              <a:spcBef>
                <a:spcPts val="0"/>
              </a:spcBef>
              <a:spcAft>
                <a:spcPts val="0"/>
              </a:spcAft>
              <a:buClr>
                <a:srgbClr val="FF9CA2"/>
              </a:buClr>
              <a:buSzPts val="1800"/>
              <a:buFont typeface="Lato"/>
              <a:buChar char="●"/>
            </a:pPr>
            <a:r>
              <a:rPr lang="en-GB" sz="1800">
                <a:solidFill>
                  <a:srgbClr val="5E696C"/>
                </a:solidFill>
              </a:rPr>
              <a:t>Framework: Pytorch</a:t>
            </a:r>
            <a:endParaRPr sz="1800">
              <a:solidFill>
                <a:srgbClr val="5E696C"/>
              </a:solidFill>
            </a:endParaRPr>
          </a:p>
          <a:p>
            <a:pPr indent="-342900" lvl="1" marL="914400" marR="0" rtl="0" algn="l">
              <a:lnSpc>
                <a:spcPct val="115000"/>
              </a:lnSpc>
              <a:spcBef>
                <a:spcPts val="0"/>
              </a:spcBef>
              <a:spcAft>
                <a:spcPts val="0"/>
              </a:spcAft>
              <a:buClr>
                <a:srgbClr val="FF9CA2"/>
              </a:buClr>
              <a:buSzPts val="1800"/>
              <a:buFont typeface="Lato"/>
              <a:buChar char="●"/>
            </a:pPr>
            <a:r>
              <a:rPr lang="en-GB" sz="1800">
                <a:solidFill>
                  <a:srgbClr val="5E696C"/>
                </a:solidFill>
              </a:rPr>
              <a:t>Algorithm: CNN Resnet (widely used for image classification)</a:t>
            </a:r>
            <a:endParaRPr b="1" sz="1800">
              <a:solidFill>
                <a:srgbClr val="FF9CA2"/>
              </a:solidFill>
            </a:endParaRPr>
          </a:p>
          <a:p>
            <a:pPr indent="-317500" lvl="0" marL="457200" marR="0" rtl="0" algn="l">
              <a:lnSpc>
                <a:spcPct val="115000"/>
              </a:lnSpc>
              <a:spcBef>
                <a:spcPts val="0"/>
              </a:spcBef>
              <a:spcAft>
                <a:spcPts val="0"/>
              </a:spcAft>
              <a:buClr>
                <a:srgbClr val="FF9CA2"/>
              </a:buClr>
              <a:buSzPts val="1400"/>
              <a:buFont typeface="Lato"/>
              <a:buChar char="●"/>
            </a:pPr>
            <a:r>
              <a:rPr b="1" lang="en-GB" sz="2400">
                <a:solidFill>
                  <a:srgbClr val="FF9CA2"/>
                </a:solidFill>
              </a:rPr>
              <a:t>Outcome</a:t>
            </a:r>
            <a:endParaRPr b="1" sz="2400">
              <a:solidFill>
                <a:srgbClr val="FF9CA2"/>
              </a:solidFill>
            </a:endParaRPr>
          </a:p>
          <a:p>
            <a:pPr indent="-342900" lvl="1" marL="914400" marR="0" rtl="0" algn="l">
              <a:lnSpc>
                <a:spcPct val="115000"/>
              </a:lnSpc>
              <a:spcBef>
                <a:spcPts val="0"/>
              </a:spcBef>
              <a:spcAft>
                <a:spcPts val="0"/>
              </a:spcAft>
              <a:buClr>
                <a:srgbClr val="FF9CA2"/>
              </a:buClr>
              <a:buSzPts val="1800"/>
              <a:buFont typeface="Lato"/>
              <a:buChar char="●"/>
            </a:pPr>
            <a:r>
              <a:rPr lang="en-GB" sz="1800">
                <a:solidFill>
                  <a:srgbClr val="5E696C"/>
                </a:solidFill>
              </a:rPr>
              <a:t>8 attributes, 90M each</a:t>
            </a:r>
            <a:endParaRPr sz="1800">
              <a:solidFill>
                <a:srgbClr val="5E696C"/>
              </a:solidFill>
            </a:endParaRPr>
          </a:p>
          <a:p>
            <a:pPr indent="-342900" lvl="1" marL="914400" marR="0" rtl="0" algn="l">
              <a:lnSpc>
                <a:spcPct val="115000"/>
              </a:lnSpc>
              <a:spcBef>
                <a:spcPts val="0"/>
              </a:spcBef>
              <a:spcAft>
                <a:spcPts val="0"/>
              </a:spcAft>
              <a:buClr>
                <a:srgbClr val="FF9CA2"/>
              </a:buClr>
              <a:buSzPts val="1800"/>
              <a:buFont typeface="Lato"/>
              <a:buChar char="●"/>
            </a:pPr>
            <a:r>
              <a:rPr lang="en-GB" sz="1800">
                <a:solidFill>
                  <a:srgbClr val="5E696C"/>
                </a:solidFill>
              </a:rPr>
              <a:t>~90% Accuracy on test data set</a:t>
            </a:r>
            <a:endParaRPr sz="1800"/>
          </a:p>
        </p:txBody>
      </p:sp>
      <p:sp>
        <p:nvSpPr>
          <p:cNvPr id="276" name="Google Shape;276;p43"/>
          <p:cNvSpPr txBox="1"/>
          <p:nvPr>
            <p:ph type="title"/>
          </p:nvPr>
        </p:nvSpPr>
        <p:spPr>
          <a:xfrm>
            <a:off x="311700" y="318100"/>
            <a:ext cx="8520600" cy="62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100"/>
              <a:buNone/>
            </a:pPr>
            <a:r>
              <a:rPr lang="en-GB" sz="3200">
                <a:solidFill>
                  <a:srgbClr val="FF9CA2"/>
                </a:solidFill>
                <a:latin typeface="Gill Sans"/>
                <a:ea typeface="Gill Sans"/>
                <a:cs typeface="Gill Sans"/>
                <a:sym typeface="Gill Sans"/>
              </a:rPr>
              <a:t>Modeling</a:t>
            </a:r>
            <a:endParaRPr sz="3200">
              <a:solidFill>
                <a:srgbClr val="FF9CA2"/>
              </a:solidFill>
              <a:latin typeface="Gill Sans"/>
              <a:ea typeface="Gill Sans"/>
              <a:cs typeface="Gill Sans"/>
              <a:sym typeface="Gill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pic>
        <p:nvPicPr>
          <p:cNvPr id="281" name="Google Shape;281;p44"/>
          <p:cNvPicPr preferRelativeResize="0"/>
          <p:nvPr/>
        </p:nvPicPr>
        <p:blipFill rotWithShape="1">
          <a:blip r:embed="rId3">
            <a:alphaModFix/>
          </a:blip>
          <a:srcRect b="0" l="0" r="73630" t="0"/>
          <a:stretch/>
        </p:blipFill>
        <p:spPr>
          <a:xfrm>
            <a:off x="1081225" y="95487"/>
            <a:ext cx="1669764" cy="4952525"/>
          </a:xfrm>
          <a:prstGeom prst="rect">
            <a:avLst/>
          </a:prstGeom>
          <a:noFill/>
          <a:ln>
            <a:noFill/>
          </a:ln>
        </p:spPr>
      </p:pic>
      <p:pic>
        <p:nvPicPr>
          <p:cNvPr id="282" name="Google Shape;282;p44"/>
          <p:cNvPicPr preferRelativeResize="0"/>
          <p:nvPr/>
        </p:nvPicPr>
        <p:blipFill rotWithShape="1">
          <a:blip r:embed="rId4">
            <a:alphaModFix/>
          </a:blip>
          <a:srcRect b="0" l="0" r="0" t="0"/>
          <a:stretch/>
        </p:blipFill>
        <p:spPr>
          <a:xfrm>
            <a:off x="4294153" y="1160321"/>
            <a:ext cx="4229248" cy="2822858"/>
          </a:xfrm>
          <a:prstGeom prst="rect">
            <a:avLst/>
          </a:prstGeom>
          <a:noFill/>
          <a:ln>
            <a:noFill/>
          </a:ln>
        </p:spPr>
      </p:pic>
      <p:pic>
        <p:nvPicPr>
          <p:cNvPr id="283" name="Google Shape;283;p44"/>
          <p:cNvPicPr preferRelativeResize="0"/>
          <p:nvPr/>
        </p:nvPicPr>
        <p:blipFill rotWithShape="1">
          <a:blip r:embed="rId3">
            <a:alphaModFix/>
          </a:blip>
          <a:srcRect b="0" l="68957" r="9096" t="0"/>
          <a:stretch/>
        </p:blipFill>
        <p:spPr>
          <a:xfrm>
            <a:off x="2750990" y="95487"/>
            <a:ext cx="1389612" cy="4952525"/>
          </a:xfrm>
          <a:prstGeom prst="rect">
            <a:avLst/>
          </a:prstGeom>
          <a:noFill/>
          <a:ln>
            <a:noFill/>
          </a:ln>
        </p:spPr>
      </p:pic>
      <p:sp>
        <p:nvSpPr>
          <p:cNvPr id="284" name="Google Shape;284;p44"/>
          <p:cNvSpPr txBox="1"/>
          <p:nvPr/>
        </p:nvSpPr>
        <p:spPr>
          <a:xfrm>
            <a:off x="4294150" y="297175"/>
            <a:ext cx="39582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200">
                <a:solidFill>
                  <a:srgbClr val="FF9CA2"/>
                </a:solidFill>
                <a:latin typeface="Gill Sans"/>
                <a:ea typeface="Gill Sans"/>
                <a:cs typeface="Gill Sans"/>
                <a:sym typeface="Gill Sans"/>
              </a:rPr>
              <a:t>Sample outcome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5"/>
          <p:cNvSpPr txBox="1"/>
          <p:nvPr>
            <p:ph idx="1" type="body"/>
          </p:nvPr>
        </p:nvSpPr>
        <p:spPr>
          <a:xfrm>
            <a:off x="837575" y="3808025"/>
            <a:ext cx="3037200" cy="651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FF9CA2"/>
              </a:buClr>
              <a:buSzPts val="1400"/>
              <a:buFont typeface="Lato"/>
              <a:buChar char="●"/>
            </a:pPr>
            <a:r>
              <a:rPr b="1" lang="en-GB" sz="2400">
                <a:solidFill>
                  <a:srgbClr val="FF9CA2"/>
                </a:solidFill>
              </a:rPr>
              <a:t>Object detection</a:t>
            </a:r>
            <a:endParaRPr b="1" sz="2400">
              <a:solidFill>
                <a:srgbClr val="FF9CA2"/>
              </a:solidFill>
            </a:endParaRPr>
          </a:p>
          <a:p>
            <a:pPr indent="-304800" lvl="0" marL="457200" marR="0" rtl="0" algn="l">
              <a:lnSpc>
                <a:spcPct val="115000"/>
              </a:lnSpc>
              <a:spcBef>
                <a:spcPts val="0"/>
              </a:spcBef>
              <a:spcAft>
                <a:spcPts val="0"/>
              </a:spcAft>
              <a:buSzPts val="1200"/>
              <a:buChar char="-"/>
            </a:pPr>
            <a:r>
              <a:rPr lang="en-GB" sz="1800"/>
              <a:t>Yolo (open source)</a:t>
            </a:r>
            <a:endParaRPr b="1" sz="2400">
              <a:solidFill>
                <a:srgbClr val="FF9CA2"/>
              </a:solidFill>
            </a:endParaRPr>
          </a:p>
        </p:txBody>
      </p:sp>
      <p:sp>
        <p:nvSpPr>
          <p:cNvPr id="290" name="Google Shape;290;p45"/>
          <p:cNvSpPr txBox="1"/>
          <p:nvPr>
            <p:ph type="title"/>
          </p:nvPr>
        </p:nvSpPr>
        <p:spPr>
          <a:xfrm>
            <a:off x="311700" y="318100"/>
            <a:ext cx="8520600" cy="62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100"/>
              <a:buNone/>
            </a:pPr>
            <a:r>
              <a:rPr lang="en-GB" sz="3200">
                <a:solidFill>
                  <a:srgbClr val="FF9CA2"/>
                </a:solidFill>
                <a:latin typeface="Gill Sans"/>
                <a:ea typeface="Gill Sans"/>
                <a:cs typeface="Gill Sans"/>
                <a:sym typeface="Gill Sans"/>
              </a:rPr>
              <a:t>Color recognition</a:t>
            </a:r>
            <a:endParaRPr sz="3200">
              <a:solidFill>
                <a:srgbClr val="FF9CA2"/>
              </a:solidFill>
              <a:latin typeface="Gill Sans"/>
              <a:ea typeface="Gill Sans"/>
              <a:cs typeface="Gill Sans"/>
              <a:sym typeface="Gill Sans"/>
            </a:endParaRPr>
          </a:p>
        </p:txBody>
      </p:sp>
      <p:pic>
        <p:nvPicPr>
          <p:cNvPr id="291" name="Google Shape;291;p45"/>
          <p:cNvPicPr preferRelativeResize="0"/>
          <p:nvPr/>
        </p:nvPicPr>
        <p:blipFill rotWithShape="1">
          <a:blip r:embed="rId3">
            <a:alphaModFix/>
          </a:blip>
          <a:srcRect b="0" l="31747" r="35503" t="0"/>
          <a:stretch/>
        </p:blipFill>
        <p:spPr>
          <a:xfrm>
            <a:off x="1282625" y="1015225"/>
            <a:ext cx="2032100" cy="2645575"/>
          </a:xfrm>
          <a:prstGeom prst="rect">
            <a:avLst/>
          </a:prstGeom>
          <a:noFill/>
          <a:ln>
            <a:noFill/>
          </a:ln>
        </p:spPr>
      </p:pic>
      <p:pic>
        <p:nvPicPr>
          <p:cNvPr id="292" name="Google Shape;292;p45" title="Points scored"/>
          <p:cNvPicPr preferRelativeResize="0"/>
          <p:nvPr/>
        </p:nvPicPr>
        <p:blipFill>
          <a:blip r:embed="rId4">
            <a:alphaModFix/>
          </a:blip>
          <a:stretch>
            <a:fillRect/>
          </a:stretch>
        </p:blipFill>
        <p:spPr>
          <a:xfrm>
            <a:off x="4171949" y="1104740"/>
            <a:ext cx="3989049" cy="2466560"/>
          </a:xfrm>
          <a:prstGeom prst="rect">
            <a:avLst/>
          </a:prstGeom>
          <a:noFill/>
          <a:ln>
            <a:noFill/>
          </a:ln>
        </p:spPr>
      </p:pic>
      <p:sp>
        <p:nvSpPr>
          <p:cNvPr id="293" name="Google Shape;293;p45"/>
          <p:cNvSpPr txBox="1"/>
          <p:nvPr>
            <p:ph idx="1" type="body"/>
          </p:nvPr>
        </p:nvSpPr>
        <p:spPr>
          <a:xfrm>
            <a:off x="4375475" y="3808050"/>
            <a:ext cx="4597200" cy="651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FF9CA2"/>
              </a:buClr>
              <a:buSzPts val="1400"/>
              <a:buFont typeface="Lato"/>
              <a:buChar char="●"/>
            </a:pPr>
            <a:r>
              <a:rPr b="1" lang="en-GB" sz="2400">
                <a:solidFill>
                  <a:srgbClr val="FF9CA2"/>
                </a:solidFill>
              </a:rPr>
              <a:t>Find the major color</a:t>
            </a:r>
            <a:endParaRPr b="1" sz="2400">
              <a:solidFill>
                <a:srgbClr val="FF9CA2"/>
              </a:solidFill>
            </a:endParaRPr>
          </a:p>
          <a:p>
            <a:pPr indent="-304800" lvl="0" marL="457200" marR="0" rtl="0" algn="l">
              <a:lnSpc>
                <a:spcPct val="115000"/>
              </a:lnSpc>
              <a:spcBef>
                <a:spcPts val="0"/>
              </a:spcBef>
              <a:spcAft>
                <a:spcPts val="0"/>
              </a:spcAft>
              <a:buSzPts val="1200"/>
              <a:buChar char="-"/>
            </a:pPr>
            <a:r>
              <a:rPr lang="en-GB" sz="1800"/>
              <a:t>Kmeans clustering</a:t>
            </a:r>
            <a:endParaRPr sz="1800"/>
          </a:p>
          <a:p>
            <a:pPr indent="-304800" lvl="0" marL="457200" marR="0" rtl="0" algn="l">
              <a:lnSpc>
                <a:spcPct val="115000"/>
              </a:lnSpc>
              <a:spcBef>
                <a:spcPts val="0"/>
              </a:spcBef>
              <a:spcAft>
                <a:spcPts val="0"/>
              </a:spcAft>
              <a:buSzPts val="1200"/>
              <a:buChar char="-"/>
            </a:pPr>
            <a:r>
              <a:rPr lang="en-GB" sz="1800"/>
              <a:t>Take the mean RGB of  largest cluster</a:t>
            </a:r>
            <a:endParaRPr b="1" sz="2400">
              <a:solidFill>
                <a:srgbClr val="FF9CA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8"/>
          <p:cNvSpPr txBox="1"/>
          <p:nvPr>
            <p:ph type="title"/>
          </p:nvPr>
        </p:nvSpPr>
        <p:spPr>
          <a:xfrm>
            <a:off x="311700" y="318100"/>
            <a:ext cx="8520600" cy="62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a:solidFill>
                  <a:srgbClr val="FF9CA2"/>
                </a:solidFill>
                <a:latin typeface="Gill Sans"/>
                <a:ea typeface="Gill Sans"/>
                <a:cs typeface="Gill Sans"/>
                <a:sym typeface="Gill Sans"/>
              </a:rPr>
              <a:t>Workday Morning</a:t>
            </a:r>
            <a:endParaRPr>
              <a:solidFill>
                <a:srgbClr val="FF9CA2"/>
              </a:solidFill>
              <a:latin typeface="Gill Sans"/>
              <a:ea typeface="Gill Sans"/>
              <a:cs typeface="Gill Sans"/>
              <a:sym typeface="Gill Sans"/>
            </a:endParaRPr>
          </a:p>
        </p:txBody>
      </p:sp>
      <p:sp>
        <p:nvSpPr>
          <p:cNvPr id="128" name="Google Shape;128;p28"/>
          <p:cNvSpPr txBox="1"/>
          <p:nvPr/>
        </p:nvSpPr>
        <p:spPr>
          <a:xfrm>
            <a:off x="385725" y="944200"/>
            <a:ext cx="3978900" cy="19605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5E696C"/>
              </a:solidFill>
              <a:latin typeface="Lato"/>
              <a:ea typeface="Lato"/>
              <a:cs typeface="Lato"/>
              <a:sym typeface="Lato"/>
            </a:endParaRPr>
          </a:p>
          <a:p>
            <a:pPr indent="-317500" lvl="0" marL="457200" marR="0" rtl="0" algn="l">
              <a:lnSpc>
                <a:spcPct val="115000"/>
              </a:lnSpc>
              <a:spcBef>
                <a:spcPts val="0"/>
              </a:spcBef>
              <a:spcAft>
                <a:spcPts val="0"/>
              </a:spcAft>
              <a:buClr>
                <a:srgbClr val="FF9CA2"/>
              </a:buClr>
              <a:buSzPts val="1400"/>
              <a:buFont typeface="Lato"/>
              <a:buChar char="●"/>
            </a:pPr>
            <a:r>
              <a:rPr b="0" i="0" lang="en-GB" sz="1800" u="none" cap="none" strike="noStrike">
                <a:solidFill>
                  <a:srgbClr val="5E696C"/>
                </a:solidFill>
                <a:latin typeface="Lato"/>
                <a:ea typeface="Lato"/>
                <a:cs typeface="Lato"/>
                <a:sym typeface="Lato"/>
              </a:rPr>
              <a:t>Spend </a:t>
            </a:r>
            <a:r>
              <a:rPr b="1" i="0" lang="en-GB" sz="2400" u="none" cap="none" strike="noStrike">
                <a:solidFill>
                  <a:srgbClr val="FF9CA2"/>
                </a:solidFill>
                <a:latin typeface="Gill Sans"/>
                <a:ea typeface="Gill Sans"/>
                <a:cs typeface="Gill Sans"/>
                <a:sym typeface="Gill Sans"/>
              </a:rPr>
              <a:t>15-20 mins</a:t>
            </a:r>
            <a:r>
              <a:rPr b="0" i="0" lang="en-GB" sz="1800" u="none" cap="none" strike="noStrike">
                <a:solidFill>
                  <a:srgbClr val="5E696C"/>
                </a:solidFill>
                <a:latin typeface="Lato"/>
                <a:ea typeface="Lato"/>
                <a:cs typeface="Lato"/>
                <a:sym typeface="Lato"/>
              </a:rPr>
              <a:t>  every morning choosing what to wear</a:t>
            </a:r>
            <a:endParaRPr b="0" i="0" sz="1800" u="none" cap="none" strike="noStrike">
              <a:solidFill>
                <a:srgbClr val="5E696C"/>
              </a:solidFill>
              <a:latin typeface="Lato"/>
              <a:ea typeface="Lato"/>
              <a:cs typeface="Lato"/>
              <a:sym typeface="Lato"/>
            </a:endParaRPr>
          </a:p>
          <a:p>
            <a:pPr indent="-317500" lvl="0" marL="457200" marR="0" rtl="0" algn="l">
              <a:lnSpc>
                <a:spcPct val="115000"/>
              </a:lnSpc>
              <a:spcBef>
                <a:spcPts val="0"/>
              </a:spcBef>
              <a:spcAft>
                <a:spcPts val="0"/>
              </a:spcAft>
              <a:buClr>
                <a:srgbClr val="FF9CA2"/>
              </a:buClr>
              <a:buSzPts val="1400"/>
              <a:buFont typeface="Lato"/>
              <a:buChar char="●"/>
            </a:pPr>
            <a:r>
              <a:rPr b="0" i="0" lang="en-GB" sz="1800" u="none" cap="none" strike="noStrike">
                <a:solidFill>
                  <a:srgbClr val="5E696C"/>
                </a:solidFill>
                <a:latin typeface="Lato"/>
                <a:ea typeface="Lato"/>
                <a:cs typeface="Lato"/>
                <a:sym typeface="Lato"/>
              </a:rPr>
              <a:t>Tries </a:t>
            </a:r>
            <a:r>
              <a:rPr b="1" i="0" lang="en-GB" sz="2400" u="none" cap="none" strike="noStrike">
                <a:solidFill>
                  <a:srgbClr val="FF9CA2"/>
                </a:solidFill>
                <a:latin typeface="Gill Sans"/>
                <a:ea typeface="Gill Sans"/>
                <a:cs typeface="Gill Sans"/>
                <a:sym typeface="Gill Sans"/>
              </a:rPr>
              <a:t>all</a:t>
            </a:r>
            <a:r>
              <a:rPr b="0" i="0" lang="en-GB" sz="1800" u="none" cap="none" strike="noStrike">
                <a:solidFill>
                  <a:srgbClr val="5E696C"/>
                </a:solidFill>
                <a:latin typeface="Lato"/>
                <a:ea typeface="Lato"/>
                <a:cs typeface="Lato"/>
                <a:sym typeface="Lato"/>
              </a:rPr>
              <a:t> combinations of clothes</a:t>
            </a:r>
            <a:endParaRPr b="0" i="0" sz="1800" u="none" cap="none" strike="noStrike">
              <a:solidFill>
                <a:srgbClr val="5E696C"/>
              </a:solidFill>
              <a:latin typeface="Lato"/>
              <a:ea typeface="Lato"/>
              <a:cs typeface="Lato"/>
              <a:sym typeface="Lato"/>
            </a:endParaRPr>
          </a:p>
          <a:p>
            <a:pPr indent="-317500" lvl="0" marL="457200" marR="0" rtl="0" algn="l">
              <a:lnSpc>
                <a:spcPct val="115000"/>
              </a:lnSpc>
              <a:spcBef>
                <a:spcPts val="0"/>
              </a:spcBef>
              <a:spcAft>
                <a:spcPts val="0"/>
              </a:spcAft>
              <a:buClr>
                <a:srgbClr val="FF9CA2"/>
              </a:buClr>
              <a:buSzPts val="1400"/>
              <a:buFont typeface="Lato"/>
              <a:buChar char="●"/>
            </a:pPr>
            <a:r>
              <a:rPr b="1" i="0" lang="en-GB" sz="2400" u="none" cap="none" strike="noStrike">
                <a:solidFill>
                  <a:srgbClr val="FF9CA2"/>
                </a:solidFill>
                <a:latin typeface="Gill Sans"/>
                <a:ea typeface="Gill Sans"/>
                <a:cs typeface="Gill Sans"/>
                <a:sym typeface="Gill Sans"/>
              </a:rPr>
              <a:t>Does not remember</a:t>
            </a:r>
            <a:r>
              <a:rPr b="0" i="0" lang="en-GB" sz="1800" u="none" cap="none" strike="noStrike">
                <a:solidFill>
                  <a:srgbClr val="5E696C"/>
                </a:solidFill>
                <a:latin typeface="Lato"/>
                <a:ea typeface="Lato"/>
                <a:cs typeface="Lato"/>
                <a:sym typeface="Lato"/>
              </a:rPr>
              <a:t> which clothes </a:t>
            </a:r>
            <a:r>
              <a:rPr lang="en-GB" sz="1800">
                <a:solidFill>
                  <a:srgbClr val="5E696C"/>
                </a:solidFill>
                <a:latin typeface="Lato"/>
                <a:ea typeface="Lato"/>
                <a:cs typeface="Lato"/>
                <a:sym typeface="Lato"/>
              </a:rPr>
              <a:t>I’ve </a:t>
            </a:r>
            <a:r>
              <a:rPr b="0" i="0" lang="en-GB" sz="1800" u="none" cap="none" strike="noStrike">
                <a:solidFill>
                  <a:srgbClr val="5E696C"/>
                </a:solidFill>
                <a:latin typeface="Lato"/>
                <a:ea typeface="Lato"/>
                <a:cs typeface="Lato"/>
                <a:sym typeface="Lato"/>
              </a:rPr>
              <a:t> already worn.</a:t>
            </a:r>
            <a:endParaRPr b="0" i="0" sz="1800" u="none" cap="none" strike="noStrike">
              <a:solidFill>
                <a:srgbClr val="5E696C"/>
              </a:solidFill>
              <a:latin typeface="Lato"/>
              <a:ea typeface="Lato"/>
              <a:cs typeface="Lato"/>
              <a:sym typeface="Lato"/>
            </a:endParaRPr>
          </a:p>
          <a:p>
            <a:pPr indent="-317500" lvl="0" marL="457200" marR="0" rtl="0" algn="l">
              <a:lnSpc>
                <a:spcPct val="115000"/>
              </a:lnSpc>
              <a:spcBef>
                <a:spcPts val="0"/>
              </a:spcBef>
              <a:spcAft>
                <a:spcPts val="0"/>
              </a:spcAft>
              <a:buClr>
                <a:srgbClr val="FF9CA2"/>
              </a:buClr>
              <a:buSzPts val="1400"/>
              <a:buFont typeface="Lato"/>
              <a:buChar char="●"/>
            </a:pPr>
            <a:r>
              <a:rPr b="1" i="0" lang="en-GB" sz="2400" u="none" cap="none" strike="noStrike">
                <a:solidFill>
                  <a:srgbClr val="FF9CA2"/>
                </a:solidFill>
                <a:latin typeface="Gill Sans"/>
                <a:ea typeface="Gill Sans"/>
                <a:cs typeface="Gill Sans"/>
                <a:sym typeface="Gill Sans"/>
              </a:rPr>
              <a:t>Unsatisfied</a:t>
            </a:r>
            <a:r>
              <a:rPr b="0" i="0" lang="en-GB" sz="1800" u="none" cap="none" strike="noStrike">
                <a:solidFill>
                  <a:srgbClr val="5E696C"/>
                </a:solidFill>
                <a:latin typeface="Lato"/>
                <a:ea typeface="Lato"/>
                <a:cs typeface="Lato"/>
                <a:sym typeface="Lato"/>
              </a:rPr>
              <a:t> with  </a:t>
            </a:r>
            <a:r>
              <a:rPr lang="en-GB" sz="1800">
                <a:solidFill>
                  <a:srgbClr val="5E696C"/>
                </a:solidFill>
                <a:latin typeface="Lato"/>
                <a:ea typeface="Lato"/>
                <a:cs typeface="Lato"/>
                <a:sym typeface="Lato"/>
              </a:rPr>
              <a:t>my </a:t>
            </a:r>
            <a:r>
              <a:rPr b="0" i="0" lang="en-GB" sz="1800" u="none" cap="none" strike="noStrike">
                <a:solidFill>
                  <a:srgbClr val="5E696C"/>
                </a:solidFill>
                <a:latin typeface="Lato"/>
                <a:ea typeface="Lato"/>
                <a:cs typeface="Lato"/>
                <a:sym typeface="Lato"/>
              </a:rPr>
              <a:t>clothing combinations </a:t>
            </a:r>
            <a:endParaRPr b="0" i="0" sz="1800" u="none" cap="none" strike="noStrike">
              <a:solidFill>
                <a:srgbClr val="5E696C"/>
              </a:solidFill>
              <a:latin typeface="Lato"/>
              <a:ea typeface="Lato"/>
              <a:cs typeface="Lato"/>
              <a:sym typeface="Lato"/>
            </a:endParaRPr>
          </a:p>
          <a:p>
            <a:pPr indent="-317500" lvl="0" marL="457200" marR="0" rtl="0" algn="l">
              <a:lnSpc>
                <a:spcPct val="115000"/>
              </a:lnSpc>
              <a:spcBef>
                <a:spcPts val="0"/>
              </a:spcBef>
              <a:spcAft>
                <a:spcPts val="0"/>
              </a:spcAft>
              <a:buClr>
                <a:srgbClr val="FF9CA2"/>
              </a:buClr>
              <a:buSzPts val="1400"/>
              <a:buFont typeface="Lato"/>
              <a:buChar char="●"/>
            </a:pPr>
            <a:r>
              <a:rPr lang="en-GB" sz="1800">
                <a:solidFill>
                  <a:srgbClr val="5E696C"/>
                </a:solidFill>
                <a:latin typeface="Lato"/>
                <a:ea typeface="Lato"/>
                <a:cs typeface="Lato"/>
                <a:sym typeface="Lato"/>
              </a:rPr>
              <a:t>Affect my</a:t>
            </a:r>
            <a:r>
              <a:rPr b="1" lang="en-GB" sz="2400">
                <a:solidFill>
                  <a:srgbClr val="FF9CA2"/>
                </a:solidFill>
                <a:latin typeface="Gill Sans"/>
                <a:ea typeface="Gill Sans"/>
                <a:cs typeface="Gill Sans"/>
                <a:sym typeface="Gill Sans"/>
              </a:rPr>
              <a:t> performance</a:t>
            </a:r>
            <a:r>
              <a:rPr lang="en-GB" sz="1800">
                <a:solidFill>
                  <a:srgbClr val="5E696C"/>
                </a:solidFill>
                <a:latin typeface="Lato"/>
                <a:ea typeface="Lato"/>
                <a:cs typeface="Lato"/>
                <a:sym typeface="Lato"/>
              </a:rPr>
              <a:t> when meeting clients</a:t>
            </a:r>
            <a:endParaRPr b="1" i="0" sz="2400" u="none" cap="none" strike="noStrike">
              <a:solidFill>
                <a:srgbClr val="FF9CA2"/>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pic>
        <p:nvPicPr>
          <p:cNvPr id="129" name="Google Shape;129;p28"/>
          <p:cNvPicPr preferRelativeResize="0"/>
          <p:nvPr/>
        </p:nvPicPr>
        <p:blipFill rotWithShape="1">
          <a:blip r:embed="rId3">
            <a:alphaModFix/>
          </a:blip>
          <a:srcRect b="0" l="0" r="0" t="0"/>
          <a:stretch/>
        </p:blipFill>
        <p:spPr>
          <a:xfrm>
            <a:off x="4447850" y="0"/>
            <a:ext cx="6336300" cy="50499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6"/>
          <p:cNvSpPr txBox="1"/>
          <p:nvPr>
            <p:ph type="title"/>
          </p:nvPr>
        </p:nvSpPr>
        <p:spPr>
          <a:xfrm>
            <a:off x="311700" y="318100"/>
            <a:ext cx="8520600" cy="62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100"/>
              <a:buNone/>
            </a:pPr>
            <a:r>
              <a:rPr lang="en-GB" sz="3200">
                <a:solidFill>
                  <a:srgbClr val="FF9CA2"/>
                </a:solidFill>
                <a:latin typeface="Gill Sans"/>
                <a:ea typeface="Gill Sans"/>
                <a:cs typeface="Gill Sans"/>
                <a:sym typeface="Gill Sans"/>
              </a:rPr>
              <a:t>Matching Strategy</a:t>
            </a:r>
            <a:endParaRPr sz="3200">
              <a:solidFill>
                <a:srgbClr val="FF9CA2"/>
              </a:solidFill>
              <a:latin typeface="Gill Sans"/>
              <a:ea typeface="Gill Sans"/>
              <a:cs typeface="Gill Sans"/>
              <a:sym typeface="Gill Sans"/>
            </a:endParaRPr>
          </a:p>
        </p:txBody>
      </p:sp>
      <p:sp>
        <p:nvSpPr>
          <p:cNvPr id="299" name="Google Shape;299;p46"/>
          <p:cNvSpPr txBox="1"/>
          <p:nvPr>
            <p:ph idx="1" type="body"/>
          </p:nvPr>
        </p:nvSpPr>
        <p:spPr>
          <a:xfrm>
            <a:off x="391785" y="944195"/>
            <a:ext cx="7745700" cy="40278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FF9CA2"/>
              </a:buClr>
              <a:buSzPts val="1400"/>
              <a:buFont typeface="Lato"/>
              <a:buChar char="●"/>
            </a:pPr>
            <a:r>
              <a:rPr b="1" lang="en-GB" sz="2400">
                <a:solidFill>
                  <a:srgbClr val="FF9CA2"/>
                </a:solidFill>
              </a:rPr>
              <a:t>Descriptive knowledge</a:t>
            </a:r>
            <a:endParaRPr/>
          </a:p>
          <a:p>
            <a:pPr indent="-342900" lvl="0" marL="457200" marR="0" rtl="0" algn="l">
              <a:lnSpc>
                <a:spcPct val="115000"/>
              </a:lnSpc>
              <a:spcBef>
                <a:spcPts val="0"/>
              </a:spcBef>
              <a:spcAft>
                <a:spcPts val="0"/>
              </a:spcAft>
              <a:buClr>
                <a:srgbClr val="5E696C"/>
              </a:buClr>
              <a:buSzPts val="1800"/>
              <a:buChar char="-"/>
            </a:pPr>
            <a:r>
              <a:rPr lang="en-GB" sz="1800">
                <a:solidFill>
                  <a:srgbClr val="5E696C"/>
                </a:solidFill>
              </a:rPr>
              <a:t>Interview customers and stylists</a:t>
            </a:r>
            <a:endParaRPr sz="1800"/>
          </a:p>
          <a:p>
            <a:pPr indent="-342900" lvl="0" marL="457200" marR="0" rtl="0" algn="l">
              <a:lnSpc>
                <a:spcPct val="115000"/>
              </a:lnSpc>
              <a:spcBef>
                <a:spcPts val="0"/>
              </a:spcBef>
              <a:spcAft>
                <a:spcPts val="0"/>
              </a:spcAft>
              <a:buClr>
                <a:srgbClr val="5E696C"/>
              </a:buClr>
              <a:buSzPts val="1800"/>
              <a:buChar char="-"/>
            </a:pPr>
            <a:r>
              <a:rPr lang="en-GB" sz="1800">
                <a:solidFill>
                  <a:srgbClr val="5E696C"/>
                </a:solidFill>
              </a:rPr>
              <a:t>Color is most important;  good matchings are...</a:t>
            </a:r>
            <a:endParaRPr sz="1800"/>
          </a:p>
        </p:txBody>
      </p:sp>
      <p:pic>
        <p:nvPicPr>
          <p:cNvPr id="300" name="Google Shape;300;p46"/>
          <p:cNvPicPr preferRelativeResize="0"/>
          <p:nvPr/>
        </p:nvPicPr>
        <p:blipFill rotWithShape="1">
          <a:blip r:embed="rId3">
            <a:alphaModFix/>
          </a:blip>
          <a:srcRect b="0" l="7331" r="7322" t="0"/>
          <a:stretch/>
        </p:blipFill>
        <p:spPr>
          <a:xfrm>
            <a:off x="2739026" y="2320275"/>
            <a:ext cx="1394200" cy="2571749"/>
          </a:xfrm>
          <a:prstGeom prst="rect">
            <a:avLst/>
          </a:prstGeom>
          <a:noFill/>
          <a:ln>
            <a:noFill/>
          </a:ln>
        </p:spPr>
      </p:pic>
      <p:pic>
        <p:nvPicPr>
          <p:cNvPr id="301" name="Google Shape;301;p46"/>
          <p:cNvPicPr preferRelativeResize="0"/>
          <p:nvPr/>
        </p:nvPicPr>
        <p:blipFill rotWithShape="1">
          <a:blip r:embed="rId4">
            <a:alphaModFix/>
          </a:blip>
          <a:srcRect b="0" l="0" r="5970" t="0"/>
          <a:stretch/>
        </p:blipFill>
        <p:spPr>
          <a:xfrm>
            <a:off x="1399750" y="2320275"/>
            <a:ext cx="1394200" cy="2571750"/>
          </a:xfrm>
          <a:prstGeom prst="rect">
            <a:avLst/>
          </a:prstGeom>
          <a:noFill/>
          <a:ln>
            <a:noFill/>
          </a:ln>
        </p:spPr>
      </p:pic>
      <p:pic>
        <p:nvPicPr>
          <p:cNvPr id="302" name="Google Shape;302;p46"/>
          <p:cNvPicPr preferRelativeResize="0"/>
          <p:nvPr/>
        </p:nvPicPr>
        <p:blipFill rotWithShape="1">
          <a:blip r:embed="rId5">
            <a:alphaModFix/>
          </a:blip>
          <a:srcRect b="0" l="0" r="33545" t="0"/>
          <a:stretch/>
        </p:blipFill>
        <p:spPr>
          <a:xfrm>
            <a:off x="5280675" y="2320275"/>
            <a:ext cx="2562255" cy="2571749"/>
          </a:xfrm>
          <a:prstGeom prst="rect">
            <a:avLst/>
          </a:prstGeom>
          <a:noFill/>
          <a:ln>
            <a:noFill/>
          </a:ln>
        </p:spPr>
      </p:pic>
      <p:sp>
        <p:nvSpPr>
          <p:cNvPr id="303" name="Google Shape;303;p46"/>
          <p:cNvSpPr txBox="1"/>
          <p:nvPr/>
        </p:nvSpPr>
        <p:spPr>
          <a:xfrm>
            <a:off x="4351050" y="3224250"/>
            <a:ext cx="763800" cy="7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200">
                <a:solidFill>
                  <a:srgbClr val="FF9CA2"/>
                </a:solidFill>
                <a:latin typeface="Gill Sans"/>
                <a:ea typeface="Gill Sans"/>
                <a:cs typeface="Gill Sans"/>
                <a:sym typeface="Gill Sans"/>
              </a:rPr>
              <a:t>V</a:t>
            </a:r>
            <a:r>
              <a:rPr b="1" lang="en-GB" sz="3200">
                <a:solidFill>
                  <a:srgbClr val="FF9CA2"/>
                </a:solidFill>
                <a:latin typeface="Gill Sans"/>
                <a:ea typeface="Gill Sans"/>
                <a:cs typeface="Gill Sans"/>
                <a:sym typeface="Gill Sans"/>
              </a:rPr>
              <a:t>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47"/>
          <p:cNvSpPr txBox="1"/>
          <p:nvPr>
            <p:ph type="title"/>
          </p:nvPr>
        </p:nvSpPr>
        <p:spPr>
          <a:xfrm>
            <a:off x="311700" y="318100"/>
            <a:ext cx="8520600" cy="62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100"/>
              <a:buNone/>
            </a:pPr>
            <a:r>
              <a:rPr lang="en-GB" sz="3200">
                <a:solidFill>
                  <a:srgbClr val="FF9CA2"/>
                </a:solidFill>
                <a:latin typeface="Gill Sans"/>
                <a:ea typeface="Gill Sans"/>
                <a:cs typeface="Gill Sans"/>
                <a:sym typeface="Gill Sans"/>
              </a:rPr>
              <a:t>Matching </a:t>
            </a:r>
            <a:r>
              <a:rPr lang="en-GB" sz="3200">
                <a:solidFill>
                  <a:srgbClr val="FF9CA2"/>
                </a:solidFill>
                <a:latin typeface="Gill Sans"/>
                <a:ea typeface="Gill Sans"/>
                <a:cs typeface="Gill Sans"/>
                <a:sym typeface="Gill Sans"/>
              </a:rPr>
              <a:t>Strategy</a:t>
            </a:r>
            <a:endParaRPr sz="3200">
              <a:solidFill>
                <a:srgbClr val="FF9CA2"/>
              </a:solidFill>
              <a:latin typeface="Gill Sans"/>
              <a:ea typeface="Gill Sans"/>
              <a:cs typeface="Gill Sans"/>
              <a:sym typeface="Gill Sans"/>
            </a:endParaRPr>
          </a:p>
        </p:txBody>
      </p:sp>
      <p:sp>
        <p:nvSpPr>
          <p:cNvPr id="309" name="Google Shape;309;p47"/>
          <p:cNvSpPr txBox="1"/>
          <p:nvPr>
            <p:ph idx="1" type="body"/>
          </p:nvPr>
        </p:nvSpPr>
        <p:spPr>
          <a:xfrm>
            <a:off x="391785" y="944195"/>
            <a:ext cx="7745700" cy="40278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FF9CA2"/>
              </a:buClr>
              <a:buSzPts val="1400"/>
              <a:buFont typeface="Lato"/>
              <a:buChar char="●"/>
            </a:pPr>
            <a:r>
              <a:rPr b="1" lang="en-GB" sz="2400">
                <a:solidFill>
                  <a:srgbClr val="FF9CA2"/>
                </a:solidFill>
              </a:rPr>
              <a:t>Convert description to KnowledgeBase</a:t>
            </a:r>
            <a:endParaRPr/>
          </a:p>
          <a:p>
            <a:pPr indent="-342900" lvl="0" marL="457200" rtl="0" algn="l">
              <a:spcBef>
                <a:spcPts val="0"/>
              </a:spcBef>
              <a:spcAft>
                <a:spcPts val="0"/>
              </a:spcAft>
              <a:buSzPts val="1800"/>
              <a:buChar char="-"/>
            </a:pPr>
            <a:r>
              <a:rPr lang="en-GB" sz="1800"/>
              <a:t>Color: RGB </a:t>
            </a:r>
            <a:endParaRPr sz="1800"/>
          </a:p>
          <a:p>
            <a:pPr indent="-342900" lvl="0" marL="457200" rtl="0" algn="l">
              <a:spcBef>
                <a:spcPts val="0"/>
              </a:spcBef>
              <a:spcAft>
                <a:spcPts val="0"/>
              </a:spcAft>
              <a:buSzPts val="1800"/>
              <a:buChar char="-"/>
            </a:pPr>
            <a:r>
              <a:rPr lang="en-GB" sz="1800"/>
              <a:t>Matching rule:  HSV</a:t>
            </a:r>
            <a:endParaRPr sz="1800"/>
          </a:p>
          <a:p>
            <a:pPr indent="-342900" lvl="0" marL="457200" marR="0" rtl="0" algn="l">
              <a:lnSpc>
                <a:spcPct val="115000"/>
              </a:lnSpc>
              <a:spcBef>
                <a:spcPts val="0"/>
              </a:spcBef>
              <a:spcAft>
                <a:spcPts val="0"/>
              </a:spcAft>
              <a:buClr>
                <a:srgbClr val="5E696C"/>
              </a:buClr>
              <a:buSzPts val="1800"/>
              <a:buChar char="-"/>
            </a:pPr>
            <a:r>
              <a:rPr lang="en-GB" sz="1800">
                <a:solidFill>
                  <a:srgbClr val="5E696C"/>
                </a:solidFill>
              </a:rPr>
              <a:t>Hard Rule: Matching</a:t>
            </a:r>
            <a:r>
              <a:rPr lang="en-GB" sz="1800">
                <a:solidFill>
                  <a:srgbClr val="5E696C"/>
                </a:solidFill>
              </a:rPr>
              <a:t> Score =F</a:t>
            </a:r>
            <a:r>
              <a:rPr lang="en-GB">
                <a:solidFill>
                  <a:srgbClr val="5E696C"/>
                </a:solidFill>
              </a:rPr>
              <a:t>H</a:t>
            </a:r>
            <a:r>
              <a:rPr lang="en-GB" sz="1800">
                <a:solidFill>
                  <a:srgbClr val="5E696C"/>
                </a:solidFill>
              </a:rPr>
              <a:t>(H</a:t>
            </a:r>
            <a:r>
              <a:rPr lang="en-GB">
                <a:solidFill>
                  <a:srgbClr val="5E696C"/>
                </a:solidFill>
              </a:rPr>
              <a:t>1</a:t>
            </a:r>
            <a:r>
              <a:rPr lang="en-GB" sz="1800">
                <a:solidFill>
                  <a:srgbClr val="5E696C"/>
                </a:solidFill>
              </a:rPr>
              <a:t>-H</a:t>
            </a:r>
            <a:r>
              <a:rPr lang="en-GB">
                <a:solidFill>
                  <a:srgbClr val="5E696C"/>
                </a:solidFill>
              </a:rPr>
              <a:t>2</a:t>
            </a:r>
            <a:r>
              <a:rPr lang="en-GB" sz="1800">
                <a:solidFill>
                  <a:srgbClr val="5E696C"/>
                </a:solidFill>
              </a:rPr>
              <a:t>)+</a:t>
            </a:r>
            <a:r>
              <a:rPr lang="en-GB" sz="1800"/>
              <a:t>F</a:t>
            </a:r>
            <a:r>
              <a:rPr lang="en-GB"/>
              <a:t>s</a:t>
            </a:r>
            <a:r>
              <a:rPr lang="en-GB" sz="1800"/>
              <a:t>(</a:t>
            </a:r>
            <a:r>
              <a:rPr lang="en-GB" sz="1800">
                <a:solidFill>
                  <a:srgbClr val="5E696C"/>
                </a:solidFill>
              </a:rPr>
              <a:t>S</a:t>
            </a:r>
            <a:r>
              <a:rPr lang="en-GB"/>
              <a:t>1</a:t>
            </a:r>
            <a:r>
              <a:rPr lang="en-GB" sz="1800">
                <a:solidFill>
                  <a:srgbClr val="5E696C"/>
                </a:solidFill>
              </a:rPr>
              <a:t>-S</a:t>
            </a:r>
            <a:r>
              <a:rPr lang="en-GB"/>
              <a:t>2</a:t>
            </a:r>
            <a:r>
              <a:rPr lang="en-GB" sz="1800">
                <a:solidFill>
                  <a:srgbClr val="5E696C"/>
                </a:solidFill>
              </a:rPr>
              <a:t>)+</a:t>
            </a:r>
            <a:r>
              <a:rPr lang="en-GB" sz="1800"/>
              <a:t>F</a:t>
            </a:r>
            <a:r>
              <a:rPr lang="en-GB"/>
              <a:t>v</a:t>
            </a:r>
            <a:r>
              <a:rPr lang="en-GB" sz="1800"/>
              <a:t>(</a:t>
            </a:r>
            <a:r>
              <a:rPr lang="en-GB" sz="1800">
                <a:solidFill>
                  <a:srgbClr val="5E696C"/>
                </a:solidFill>
              </a:rPr>
              <a:t> V</a:t>
            </a:r>
            <a:r>
              <a:rPr lang="en-GB"/>
              <a:t>1</a:t>
            </a:r>
            <a:r>
              <a:rPr lang="en-GB" sz="1800">
                <a:solidFill>
                  <a:srgbClr val="5E696C"/>
                </a:solidFill>
              </a:rPr>
              <a:t>-V</a:t>
            </a:r>
            <a:r>
              <a:rPr lang="en-GB"/>
              <a:t>2</a:t>
            </a:r>
            <a:r>
              <a:rPr lang="en-GB" sz="1800">
                <a:solidFill>
                  <a:srgbClr val="5E696C"/>
                </a:solidFill>
              </a:rPr>
              <a:t>)</a:t>
            </a:r>
            <a:endParaRPr sz="1800">
              <a:solidFill>
                <a:srgbClr val="5E696C"/>
              </a:solidFill>
            </a:endParaRPr>
          </a:p>
          <a:p>
            <a:pPr indent="-342900" lvl="0" marL="457200" marR="0" rtl="0" algn="l">
              <a:lnSpc>
                <a:spcPct val="115000"/>
              </a:lnSpc>
              <a:spcBef>
                <a:spcPts val="0"/>
              </a:spcBef>
              <a:spcAft>
                <a:spcPts val="0"/>
              </a:spcAft>
              <a:buClr>
                <a:srgbClr val="5E696C"/>
              </a:buClr>
              <a:buSzPts val="1800"/>
              <a:buChar char="-"/>
            </a:pPr>
            <a:r>
              <a:rPr lang="en-GB" sz="1800">
                <a:solidFill>
                  <a:srgbClr val="5E696C"/>
                </a:solidFill>
              </a:rPr>
              <a:t>Other Rules: Coat Length - </a:t>
            </a:r>
            <a:r>
              <a:rPr lang="en-GB" sz="1800">
                <a:solidFill>
                  <a:srgbClr val="5E696C"/>
                </a:solidFill>
              </a:rPr>
              <a:t>Temperature</a:t>
            </a:r>
            <a:r>
              <a:rPr lang="en-GB" sz="1800">
                <a:solidFill>
                  <a:srgbClr val="5E696C"/>
                </a:solidFill>
              </a:rPr>
              <a:t>; </a:t>
            </a:r>
            <a:r>
              <a:rPr lang="en-GB" sz="1800">
                <a:solidFill>
                  <a:srgbClr val="5E696C"/>
                </a:solidFill>
              </a:rPr>
              <a:t>Collar</a:t>
            </a:r>
            <a:r>
              <a:rPr lang="en-GB" sz="1800">
                <a:solidFill>
                  <a:srgbClr val="5E696C"/>
                </a:solidFill>
              </a:rPr>
              <a:t> design - </a:t>
            </a:r>
            <a:r>
              <a:rPr lang="en-GB" sz="1800">
                <a:solidFill>
                  <a:srgbClr val="5E696C"/>
                </a:solidFill>
              </a:rPr>
              <a:t>Occasion</a:t>
            </a:r>
            <a:endParaRPr sz="1800">
              <a:solidFill>
                <a:srgbClr val="5E696C"/>
              </a:solidFill>
            </a:endParaRPr>
          </a:p>
        </p:txBody>
      </p:sp>
      <p:pic>
        <p:nvPicPr>
          <p:cNvPr id="310" name="Google Shape;310;p47"/>
          <p:cNvPicPr preferRelativeResize="0"/>
          <p:nvPr/>
        </p:nvPicPr>
        <p:blipFill rotWithShape="1">
          <a:blip r:embed="rId3">
            <a:alphaModFix/>
          </a:blip>
          <a:srcRect b="16060" l="13832" r="57793" t="55717"/>
          <a:stretch/>
        </p:blipFill>
        <p:spPr>
          <a:xfrm>
            <a:off x="663000" y="2915350"/>
            <a:ext cx="2594602" cy="1451625"/>
          </a:xfrm>
          <a:prstGeom prst="rect">
            <a:avLst/>
          </a:prstGeom>
          <a:noFill/>
          <a:ln>
            <a:noFill/>
          </a:ln>
        </p:spPr>
      </p:pic>
      <p:cxnSp>
        <p:nvCxnSpPr>
          <p:cNvPr id="311" name="Google Shape;311;p47"/>
          <p:cNvCxnSpPr/>
          <p:nvPr/>
        </p:nvCxnSpPr>
        <p:spPr>
          <a:xfrm rot="10800000">
            <a:off x="4717975" y="2926863"/>
            <a:ext cx="0" cy="1379400"/>
          </a:xfrm>
          <a:prstGeom prst="straightConnector1">
            <a:avLst/>
          </a:prstGeom>
          <a:noFill/>
          <a:ln cap="flat" cmpd="sng" w="28575">
            <a:solidFill>
              <a:srgbClr val="B7B7B7"/>
            </a:solidFill>
            <a:prstDash val="solid"/>
            <a:round/>
            <a:headEnd len="sm" w="sm" type="none"/>
            <a:tailEnd len="med" w="med" type="triangle"/>
          </a:ln>
        </p:spPr>
      </p:cxnSp>
      <p:cxnSp>
        <p:nvCxnSpPr>
          <p:cNvPr id="312" name="Google Shape;312;p47"/>
          <p:cNvCxnSpPr/>
          <p:nvPr/>
        </p:nvCxnSpPr>
        <p:spPr>
          <a:xfrm>
            <a:off x="4717975" y="4332675"/>
            <a:ext cx="2425800" cy="0"/>
          </a:xfrm>
          <a:prstGeom prst="straightConnector1">
            <a:avLst/>
          </a:prstGeom>
          <a:noFill/>
          <a:ln cap="flat" cmpd="sng" w="28575">
            <a:solidFill>
              <a:srgbClr val="B7B7B7"/>
            </a:solidFill>
            <a:prstDash val="solid"/>
            <a:round/>
            <a:headEnd len="sm" w="sm" type="none"/>
            <a:tailEnd len="med" w="med" type="triangle"/>
          </a:ln>
        </p:spPr>
      </p:cxnSp>
      <p:sp>
        <p:nvSpPr>
          <p:cNvPr id="313" name="Google Shape;313;p47"/>
          <p:cNvSpPr txBox="1"/>
          <p:nvPr/>
        </p:nvSpPr>
        <p:spPr>
          <a:xfrm>
            <a:off x="5447275" y="4332675"/>
            <a:ext cx="967200" cy="30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solidFill>
                  <a:schemeClr val="dk2"/>
                </a:solidFill>
                <a:latin typeface="Lato"/>
                <a:ea typeface="Lato"/>
                <a:cs typeface="Lato"/>
                <a:sym typeface="Lato"/>
              </a:rPr>
              <a:t>|H</a:t>
            </a:r>
            <a:r>
              <a:rPr lang="en-GB" sz="1200">
                <a:solidFill>
                  <a:schemeClr val="dk2"/>
                </a:solidFill>
                <a:latin typeface="Lato"/>
                <a:ea typeface="Lato"/>
                <a:cs typeface="Lato"/>
                <a:sym typeface="Lato"/>
              </a:rPr>
              <a:t>1</a:t>
            </a:r>
            <a:r>
              <a:rPr lang="en-GB" sz="1800">
                <a:solidFill>
                  <a:schemeClr val="dk2"/>
                </a:solidFill>
                <a:latin typeface="Lato"/>
                <a:ea typeface="Lato"/>
                <a:cs typeface="Lato"/>
                <a:sym typeface="Lato"/>
              </a:rPr>
              <a:t>-H</a:t>
            </a:r>
            <a:r>
              <a:rPr lang="en-GB" sz="1200">
                <a:solidFill>
                  <a:schemeClr val="dk2"/>
                </a:solidFill>
                <a:latin typeface="Lato"/>
                <a:ea typeface="Lato"/>
                <a:cs typeface="Lato"/>
                <a:sym typeface="Lato"/>
              </a:rPr>
              <a:t>2</a:t>
            </a:r>
            <a:r>
              <a:rPr lang="en-GB" sz="1800">
                <a:solidFill>
                  <a:schemeClr val="dk2"/>
                </a:solidFill>
                <a:latin typeface="Lato"/>
                <a:ea typeface="Lato"/>
                <a:cs typeface="Lato"/>
                <a:sym typeface="Lato"/>
              </a:rPr>
              <a:t>|</a:t>
            </a:r>
            <a:endParaRPr/>
          </a:p>
        </p:txBody>
      </p:sp>
      <p:sp>
        <p:nvSpPr>
          <p:cNvPr id="314" name="Google Shape;314;p47"/>
          <p:cNvSpPr txBox="1"/>
          <p:nvPr/>
        </p:nvSpPr>
        <p:spPr>
          <a:xfrm rot="-5400000">
            <a:off x="3417950" y="3229725"/>
            <a:ext cx="1920300" cy="39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solidFill>
                  <a:schemeClr val="dk2"/>
                </a:solidFill>
                <a:latin typeface="Lato"/>
                <a:ea typeface="Lato"/>
                <a:cs typeface="Lato"/>
                <a:sym typeface="Lato"/>
              </a:rPr>
              <a:t>Matching Score</a:t>
            </a:r>
            <a:endParaRPr/>
          </a:p>
        </p:txBody>
      </p:sp>
      <p:cxnSp>
        <p:nvCxnSpPr>
          <p:cNvPr id="315" name="Google Shape;315;p47"/>
          <p:cNvCxnSpPr/>
          <p:nvPr/>
        </p:nvCxnSpPr>
        <p:spPr>
          <a:xfrm>
            <a:off x="4754500" y="3400175"/>
            <a:ext cx="504300" cy="0"/>
          </a:xfrm>
          <a:prstGeom prst="straightConnector1">
            <a:avLst/>
          </a:prstGeom>
          <a:noFill/>
          <a:ln cap="flat" cmpd="sng" w="28575">
            <a:solidFill>
              <a:srgbClr val="F55E61"/>
            </a:solidFill>
            <a:prstDash val="solid"/>
            <a:round/>
            <a:headEnd len="med" w="med" type="none"/>
            <a:tailEnd len="med" w="med" type="none"/>
          </a:ln>
        </p:spPr>
      </p:cxnSp>
      <p:cxnSp>
        <p:nvCxnSpPr>
          <p:cNvPr id="316" name="Google Shape;316;p47"/>
          <p:cNvCxnSpPr/>
          <p:nvPr/>
        </p:nvCxnSpPr>
        <p:spPr>
          <a:xfrm>
            <a:off x="5244350" y="3400175"/>
            <a:ext cx="1455000" cy="922200"/>
          </a:xfrm>
          <a:prstGeom prst="straightConnector1">
            <a:avLst/>
          </a:prstGeom>
          <a:noFill/>
          <a:ln cap="flat" cmpd="sng" w="28575">
            <a:solidFill>
              <a:srgbClr val="F55E61"/>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pic>
        <p:nvPicPr>
          <p:cNvPr id="321" name="Google Shape;321;p48"/>
          <p:cNvPicPr preferRelativeResize="0"/>
          <p:nvPr/>
        </p:nvPicPr>
        <p:blipFill rotWithShape="1">
          <a:blip r:embed="rId3">
            <a:alphaModFix/>
          </a:blip>
          <a:srcRect b="0" l="0" r="0" t="0"/>
          <a:stretch/>
        </p:blipFill>
        <p:spPr>
          <a:xfrm>
            <a:off x="4524900" y="25414"/>
            <a:ext cx="2186788" cy="5087918"/>
          </a:xfrm>
          <a:prstGeom prst="rect">
            <a:avLst/>
          </a:prstGeom>
          <a:noFill/>
          <a:ln>
            <a:noFill/>
          </a:ln>
        </p:spPr>
      </p:pic>
      <p:pic>
        <p:nvPicPr>
          <p:cNvPr id="322" name="Google Shape;322;p48"/>
          <p:cNvPicPr preferRelativeResize="0"/>
          <p:nvPr/>
        </p:nvPicPr>
        <p:blipFill rotWithShape="1">
          <a:blip r:embed="rId4">
            <a:alphaModFix/>
          </a:blip>
          <a:srcRect b="0" l="0" r="0" t="0"/>
          <a:stretch/>
        </p:blipFill>
        <p:spPr>
          <a:xfrm>
            <a:off x="-12" y="27003"/>
            <a:ext cx="1955891" cy="5087910"/>
          </a:xfrm>
          <a:prstGeom prst="rect">
            <a:avLst/>
          </a:prstGeom>
          <a:noFill/>
          <a:ln>
            <a:noFill/>
          </a:ln>
        </p:spPr>
      </p:pic>
      <p:pic>
        <p:nvPicPr>
          <p:cNvPr id="323" name="Google Shape;323;p48"/>
          <p:cNvPicPr preferRelativeResize="0"/>
          <p:nvPr/>
        </p:nvPicPr>
        <p:blipFill rotWithShape="1">
          <a:blip r:embed="rId5">
            <a:alphaModFix/>
          </a:blip>
          <a:srcRect b="0" l="0" r="0" t="0"/>
          <a:stretch/>
        </p:blipFill>
        <p:spPr>
          <a:xfrm>
            <a:off x="2184479" y="26989"/>
            <a:ext cx="2054895" cy="5087915"/>
          </a:xfrm>
          <a:prstGeom prst="rect">
            <a:avLst/>
          </a:prstGeom>
          <a:noFill/>
          <a:ln>
            <a:noFill/>
          </a:ln>
        </p:spPr>
      </p:pic>
      <p:pic>
        <p:nvPicPr>
          <p:cNvPr id="324" name="Google Shape;324;p48"/>
          <p:cNvPicPr preferRelativeResize="0"/>
          <p:nvPr/>
        </p:nvPicPr>
        <p:blipFill rotWithShape="1">
          <a:blip r:embed="rId6">
            <a:alphaModFix/>
          </a:blip>
          <a:srcRect b="0" l="0" r="0" t="0"/>
          <a:stretch/>
        </p:blipFill>
        <p:spPr>
          <a:xfrm>
            <a:off x="7021445" y="25414"/>
            <a:ext cx="2043891" cy="508791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pic>
        <p:nvPicPr>
          <p:cNvPr id="329" name="Google Shape;329;p49"/>
          <p:cNvPicPr preferRelativeResize="0"/>
          <p:nvPr/>
        </p:nvPicPr>
        <p:blipFill rotWithShape="1">
          <a:blip r:embed="rId3">
            <a:alphaModFix/>
          </a:blip>
          <a:srcRect b="0" l="39858" r="13916" t="0"/>
          <a:stretch/>
        </p:blipFill>
        <p:spPr>
          <a:xfrm flipH="1">
            <a:off x="0" y="0"/>
            <a:ext cx="4098975" cy="5040625"/>
          </a:xfrm>
          <a:prstGeom prst="rect">
            <a:avLst/>
          </a:prstGeom>
          <a:noFill/>
          <a:ln>
            <a:noFill/>
          </a:ln>
        </p:spPr>
      </p:pic>
      <p:sp>
        <p:nvSpPr>
          <p:cNvPr id="330" name="Google Shape;330;p49"/>
          <p:cNvSpPr/>
          <p:nvPr/>
        </p:nvSpPr>
        <p:spPr>
          <a:xfrm>
            <a:off x="3616275" y="1345225"/>
            <a:ext cx="4177500" cy="981300"/>
          </a:xfrm>
          <a:prstGeom prst="rect">
            <a:avLst/>
          </a:prstGeom>
          <a:solidFill>
            <a:srgbClr val="FF9C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49"/>
          <p:cNvSpPr txBox="1"/>
          <p:nvPr>
            <p:ph type="title"/>
          </p:nvPr>
        </p:nvSpPr>
        <p:spPr>
          <a:xfrm>
            <a:off x="4481725" y="2761175"/>
            <a:ext cx="4480200" cy="62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b="0" lang="en-GB">
                <a:solidFill>
                  <a:srgbClr val="FF9CA2"/>
                </a:solidFill>
                <a:latin typeface="Gill Sans"/>
                <a:ea typeface="Gill Sans"/>
                <a:cs typeface="Gill Sans"/>
                <a:sym typeface="Gill Sans"/>
              </a:rPr>
              <a:t>Questions Welcomed</a:t>
            </a:r>
            <a:endParaRPr b="0"/>
          </a:p>
        </p:txBody>
      </p:sp>
      <p:sp>
        <p:nvSpPr>
          <p:cNvPr id="332" name="Google Shape;332;p49"/>
          <p:cNvSpPr txBox="1"/>
          <p:nvPr>
            <p:ph type="title"/>
          </p:nvPr>
        </p:nvSpPr>
        <p:spPr>
          <a:xfrm>
            <a:off x="4034825" y="1345225"/>
            <a:ext cx="3353400" cy="70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GB" sz="4800">
                <a:solidFill>
                  <a:srgbClr val="666666"/>
                </a:solidFill>
                <a:latin typeface="Gill Sans"/>
                <a:ea typeface="Gill Sans"/>
                <a:cs typeface="Gill Sans"/>
                <a:sym typeface="Gill Sans"/>
              </a:rPr>
              <a:t>Thank You</a:t>
            </a:r>
            <a:endParaRPr sz="4800">
              <a:solidFill>
                <a:srgbClr val="666666"/>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50"/>
          <p:cNvSpPr txBox="1"/>
          <p:nvPr>
            <p:ph type="title"/>
          </p:nvPr>
        </p:nvSpPr>
        <p:spPr>
          <a:xfrm>
            <a:off x="784350" y="2675450"/>
            <a:ext cx="3291300" cy="16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t/>
            </a:r>
            <a:endParaRPr sz="3600">
              <a:solidFill>
                <a:srgbClr val="FF9CA2"/>
              </a:solidFill>
              <a:latin typeface="Gill Sans"/>
              <a:ea typeface="Gill Sans"/>
              <a:cs typeface="Gill Sans"/>
              <a:sym typeface="Gill Sans"/>
            </a:endParaRPr>
          </a:p>
          <a:p>
            <a:pPr indent="0" lvl="0" marL="0" rtl="0" algn="l">
              <a:lnSpc>
                <a:spcPct val="100000"/>
              </a:lnSpc>
              <a:spcBef>
                <a:spcPts val="0"/>
              </a:spcBef>
              <a:spcAft>
                <a:spcPts val="0"/>
              </a:spcAft>
              <a:buSzPts val="4200"/>
              <a:buNone/>
            </a:pPr>
            <a:r>
              <a:rPr lang="en-GB" sz="3600">
                <a:solidFill>
                  <a:srgbClr val="FF9CA2"/>
                </a:solidFill>
                <a:latin typeface="Gill Sans"/>
                <a:ea typeface="Gill Sans"/>
                <a:cs typeface="Gill Sans"/>
                <a:sym typeface="Gill Sans"/>
              </a:rPr>
              <a:t>Appendix</a:t>
            </a:r>
            <a:endParaRPr sz="3600">
              <a:solidFill>
                <a:srgbClr val="FF9CA2"/>
              </a:solidFill>
              <a:latin typeface="Gill Sans"/>
              <a:ea typeface="Gill Sans"/>
              <a:cs typeface="Gill Sans"/>
              <a:sym typeface="Gill Sans"/>
            </a:endParaRPr>
          </a:p>
          <a:p>
            <a:pPr indent="0" lvl="0" marL="0" rtl="0" algn="l">
              <a:lnSpc>
                <a:spcPct val="100000"/>
              </a:lnSpc>
              <a:spcBef>
                <a:spcPts val="0"/>
              </a:spcBef>
              <a:spcAft>
                <a:spcPts val="0"/>
              </a:spcAft>
              <a:buSzPts val="4200"/>
              <a:buNone/>
            </a:pPr>
            <a:r>
              <a:rPr lang="en-GB" sz="3600">
                <a:latin typeface="Gill Sans"/>
                <a:ea typeface="Gill Sans"/>
                <a:cs typeface="Gill Sans"/>
                <a:sym typeface="Gill Sans"/>
              </a:rPr>
              <a:t> </a:t>
            </a:r>
            <a:endParaRPr sz="3600">
              <a:latin typeface="Gill Sans"/>
              <a:ea typeface="Gill Sans"/>
              <a:cs typeface="Gill Sans"/>
              <a:sym typeface="Gill Sans"/>
            </a:endParaRPr>
          </a:p>
          <a:p>
            <a:pPr indent="0" lvl="0" marL="0" rtl="0" algn="l">
              <a:lnSpc>
                <a:spcPct val="100000"/>
              </a:lnSpc>
              <a:spcBef>
                <a:spcPts val="0"/>
              </a:spcBef>
              <a:spcAft>
                <a:spcPts val="0"/>
              </a:spcAft>
              <a:buSzPts val="4200"/>
              <a:buNone/>
            </a:pPr>
            <a:r>
              <a:t/>
            </a:r>
            <a:endParaRPr b="0" sz="2400">
              <a:solidFill>
                <a:srgbClr val="666666"/>
              </a:solidFill>
            </a:endParaRPr>
          </a:p>
        </p:txBody>
      </p:sp>
      <p:pic>
        <p:nvPicPr>
          <p:cNvPr id="338" name="Google Shape;338;p50"/>
          <p:cNvPicPr preferRelativeResize="0"/>
          <p:nvPr/>
        </p:nvPicPr>
        <p:blipFill rotWithShape="1">
          <a:blip r:embed="rId3">
            <a:alphaModFix/>
          </a:blip>
          <a:srcRect b="0" l="0" r="52399" t="0"/>
          <a:stretch/>
        </p:blipFill>
        <p:spPr>
          <a:xfrm>
            <a:off x="4572000" y="0"/>
            <a:ext cx="4571999" cy="5143500"/>
          </a:xfrm>
          <a:prstGeom prst="rect">
            <a:avLst/>
          </a:prstGeom>
          <a:noFill/>
          <a:ln>
            <a:noFill/>
          </a:ln>
        </p:spPr>
      </p:pic>
      <p:pic>
        <p:nvPicPr>
          <p:cNvPr id="339" name="Google Shape;339;p50"/>
          <p:cNvPicPr preferRelativeResize="0"/>
          <p:nvPr/>
        </p:nvPicPr>
        <p:blipFill rotWithShape="1">
          <a:blip r:embed="rId4">
            <a:alphaModFix/>
          </a:blip>
          <a:srcRect b="0" l="0" r="0" t="0"/>
          <a:stretch/>
        </p:blipFill>
        <p:spPr>
          <a:xfrm>
            <a:off x="5508473" y="158925"/>
            <a:ext cx="2577703"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5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GB">
                <a:solidFill>
                  <a:srgbClr val="FF9CA2"/>
                </a:solidFill>
                <a:latin typeface="Gill Sans"/>
                <a:ea typeface="Gill Sans"/>
                <a:cs typeface="Gill Sans"/>
                <a:sym typeface="Gill Sans"/>
              </a:rPr>
              <a:t>Key-Takeaway from Customer Interview</a:t>
            </a:r>
            <a:endParaRPr/>
          </a:p>
        </p:txBody>
      </p:sp>
      <p:sp>
        <p:nvSpPr>
          <p:cNvPr id="345" name="Google Shape;345;p5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GB"/>
              <a:t>Women aged 29-33 are more likely feel the need of help with their  workwear  than women aged 22-28, 64% VS 11%</a:t>
            </a:r>
            <a:endParaRPr/>
          </a:p>
        </p:txBody>
      </p:sp>
      <p:pic>
        <p:nvPicPr>
          <p:cNvPr id="346" name="Google Shape;346;p51"/>
          <p:cNvPicPr preferRelativeResize="0"/>
          <p:nvPr/>
        </p:nvPicPr>
        <p:blipFill rotWithShape="1">
          <a:blip r:embed="rId3">
            <a:alphaModFix/>
          </a:blip>
          <a:srcRect b="0" l="0" r="0" t="0"/>
          <a:stretch/>
        </p:blipFill>
        <p:spPr>
          <a:xfrm>
            <a:off x="459098" y="2013623"/>
            <a:ext cx="3825676" cy="2298600"/>
          </a:xfrm>
          <a:prstGeom prst="rect">
            <a:avLst/>
          </a:prstGeom>
          <a:noFill/>
          <a:ln>
            <a:noFill/>
          </a:ln>
        </p:spPr>
      </p:pic>
      <p:pic>
        <p:nvPicPr>
          <p:cNvPr id="347" name="Google Shape;347;p51"/>
          <p:cNvPicPr preferRelativeResize="0"/>
          <p:nvPr/>
        </p:nvPicPr>
        <p:blipFill rotWithShape="1">
          <a:blip r:embed="rId4">
            <a:alphaModFix/>
          </a:blip>
          <a:srcRect b="0" l="0" r="0" t="0"/>
          <a:stretch/>
        </p:blipFill>
        <p:spPr>
          <a:xfrm>
            <a:off x="4797932" y="2013625"/>
            <a:ext cx="3921141" cy="2298600"/>
          </a:xfrm>
          <a:prstGeom prst="rect">
            <a:avLst/>
          </a:prstGeom>
          <a:noFill/>
          <a:ln>
            <a:noFill/>
          </a:ln>
        </p:spPr>
      </p:pic>
      <p:sp>
        <p:nvSpPr>
          <p:cNvPr id="348" name="Google Shape;348;p51"/>
          <p:cNvSpPr txBox="1"/>
          <p:nvPr/>
        </p:nvSpPr>
        <p:spPr>
          <a:xfrm>
            <a:off x="459100" y="4339075"/>
            <a:ext cx="2450400" cy="30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n-GB" sz="1000" u="none" cap="none" strike="noStrike">
                <a:solidFill>
                  <a:schemeClr val="dk2"/>
                </a:solidFill>
                <a:latin typeface="Lato"/>
                <a:ea typeface="Lato"/>
                <a:cs typeface="Lato"/>
                <a:sym typeface="Lato"/>
              </a:rPr>
              <a:t>*According to 200+ customer interviews</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52"/>
          <p:cNvSpPr txBox="1"/>
          <p:nvPr>
            <p:ph type="title"/>
          </p:nvPr>
        </p:nvSpPr>
        <p:spPr>
          <a:xfrm>
            <a:off x="311700" y="318100"/>
            <a:ext cx="8520600" cy="62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3200">
                <a:solidFill>
                  <a:srgbClr val="FF9CA2"/>
                </a:solidFill>
                <a:latin typeface="Gill Sans"/>
                <a:ea typeface="Gill Sans"/>
                <a:cs typeface="Gill Sans"/>
                <a:sym typeface="Gill Sans"/>
              </a:rPr>
              <a:t>Angle Customers </a:t>
            </a:r>
            <a:endParaRPr>
              <a:solidFill>
                <a:srgbClr val="FF9CA2"/>
              </a:solidFill>
              <a:latin typeface="Gill Sans"/>
              <a:ea typeface="Gill Sans"/>
              <a:cs typeface="Gill Sans"/>
              <a:sym typeface="Gill Sans"/>
            </a:endParaRPr>
          </a:p>
        </p:txBody>
      </p:sp>
      <p:pic>
        <p:nvPicPr>
          <p:cNvPr id="354" name="Google Shape;354;p52"/>
          <p:cNvPicPr preferRelativeResize="0"/>
          <p:nvPr/>
        </p:nvPicPr>
        <p:blipFill rotWithShape="1">
          <a:blip r:embed="rId3">
            <a:alphaModFix/>
          </a:blip>
          <a:srcRect b="0" l="0" r="0" t="0"/>
          <a:stretch/>
        </p:blipFill>
        <p:spPr>
          <a:xfrm>
            <a:off x="5885841" y="1229181"/>
            <a:ext cx="2256409" cy="4013396"/>
          </a:xfrm>
          <a:prstGeom prst="rect">
            <a:avLst/>
          </a:prstGeom>
          <a:noFill/>
          <a:ln>
            <a:noFill/>
          </a:ln>
        </p:spPr>
      </p:pic>
      <p:pic>
        <p:nvPicPr>
          <p:cNvPr id="355" name="Google Shape;355;p52"/>
          <p:cNvPicPr preferRelativeResize="0"/>
          <p:nvPr/>
        </p:nvPicPr>
        <p:blipFill rotWithShape="1">
          <a:blip r:embed="rId4">
            <a:alphaModFix/>
          </a:blip>
          <a:srcRect b="0" l="0" r="0" t="0"/>
          <a:stretch/>
        </p:blipFill>
        <p:spPr>
          <a:xfrm>
            <a:off x="3224115" y="1229177"/>
            <a:ext cx="2256413" cy="4013402"/>
          </a:xfrm>
          <a:prstGeom prst="rect">
            <a:avLst/>
          </a:prstGeom>
          <a:noFill/>
          <a:ln>
            <a:noFill/>
          </a:ln>
        </p:spPr>
      </p:pic>
      <p:pic>
        <p:nvPicPr>
          <p:cNvPr id="356" name="Google Shape;356;p52"/>
          <p:cNvPicPr preferRelativeResize="0"/>
          <p:nvPr/>
        </p:nvPicPr>
        <p:blipFill rotWithShape="1">
          <a:blip r:embed="rId5">
            <a:alphaModFix/>
          </a:blip>
          <a:srcRect b="0" l="0" r="0" t="0"/>
          <a:stretch/>
        </p:blipFill>
        <p:spPr>
          <a:xfrm>
            <a:off x="665267" y="1229185"/>
            <a:ext cx="2256413" cy="401341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pic>
        <p:nvPicPr>
          <p:cNvPr id="361" name="Google Shape;361;p53"/>
          <p:cNvPicPr preferRelativeResize="0"/>
          <p:nvPr/>
        </p:nvPicPr>
        <p:blipFill rotWithShape="1">
          <a:blip r:embed="rId3">
            <a:alphaModFix/>
          </a:blip>
          <a:srcRect b="0" l="0" r="0" t="0"/>
          <a:stretch/>
        </p:blipFill>
        <p:spPr>
          <a:xfrm>
            <a:off x="1466675" y="1295975"/>
            <a:ext cx="1217100" cy="1198450"/>
          </a:xfrm>
          <a:prstGeom prst="rect">
            <a:avLst/>
          </a:prstGeom>
          <a:noFill/>
          <a:ln>
            <a:noFill/>
          </a:ln>
        </p:spPr>
      </p:pic>
      <p:sp>
        <p:nvSpPr>
          <p:cNvPr id="362" name="Google Shape;362;p53"/>
          <p:cNvSpPr txBox="1"/>
          <p:nvPr>
            <p:ph type="title"/>
          </p:nvPr>
        </p:nvSpPr>
        <p:spPr>
          <a:xfrm>
            <a:off x="1263475" y="2348350"/>
            <a:ext cx="2325900" cy="755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SzPts val="2400"/>
              <a:buNone/>
            </a:pPr>
            <a:r>
              <a:rPr lang="en-GB">
                <a:solidFill>
                  <a:srgbClr val="FF9CA2"/>
                </a:solidFill>
                <a:latin typeface="Gill Sans"/>
                <a:ea typeface="Gill Sans"/>
                <a:cs typeface="Gill Sans"/>
                <a:sym typeface="Gill Sans"/>
              </a:rPr>
              <a:t>Cladwell</a:t>
            </a:r>
            <a:endParaRPr>
              <a:solidFill>
                <a:srgbClr val="FF9CA2"/>
              </a:solidFill>
              <a:latin typeface="Gill Sans"/>
              <a:ea typeface="Gill Sans"/>
              <a:cs typeface="Gill Sans"/>
              <a:sym typeface="Gill Sans"/>
            </a:endParaRPr>
          </a:p>
        </p:txBody>
      </p:sp>
      <p:sp>
        <p:nvSpPr>
          <p:cNvPr id="363" name="Google Shape;363;p53"/>
          <p:cNvSpPr/>
          <p:nvPr/>
        </p:nvSpPr>
        <p:spPr>
          <a:xfrm>
            <a:off x="4411487" y="0"/>
            <a:ext cx="4728600" cy="5143500"/>
          </a:xfrm>
          <a:prstGeom prst="rect">
            <a:avLst/>
          </a:prstGeom>
          <a:solidFill>
            <a:srgbClr val="FF9CA2"/>
          </a:solidFill>
          <a:ln cap="flat" cmpd="sng" w="9525">
            <a:solidFill>
              <a:srgbClr val="FF9CA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53"/>
          <p:cNvSpPr/>
          <p:nvPr/>
        </p:nvSpPr>
        <p:spPr>
          <a:xfrm>
            <a:off x="6132650" y="1286650"/>
            <a:ext cx="1217100" cy="12171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5" name="Google Shape;365;p53"/>
          <p:cNvPicPr preferRelativeResize="0"/>
          <p:nvPr/>
        </p:nvPicPr>
        <p:blipFill rotWithShape="1">
          <a:blip r:embed="rId4">
            <a:alphaModFix/>
          </a:blip>
          <a:srcRect b="0" l="0" r="0" t="0"/>
          <a:stretch/>
        </p:blipFill>
        <p:spPr>
          <a:xfrm>
            <a:off x="6491787" y="1498138"/>
            <a:ext cx="568025" cy="794125"/>
          </a:xfrm>
          <a:prstGeom prst="rect">
            <a:avLst/>
          </a:prstGeom>
          <a:noFill/>
          <a:ln>
            <a:noFill/>
          </a:ln>
        </p:spPr>
      </p:pic>
      <p:grpSp>
        <p:nvGrpSpPr>
          <p:cNvPr id="366" name="Google Shape;366;p53"/>
          <p:cNvGrpSpPr/>
          <p:nvPr/>
        </p:nvGrpSpPr>
        <p:grpSpPr>
          <a:xfrm>
            <a:off x="358520" y="3132067"/>
            <a:ext cx="7933000" cy="2070675"/>
            <a:chOff x="394925" y="2051475"/>
            <a:chExt cx="7933000" cy="2070675"/>
          </a:xfrm>
        </p:grpSpPr>
        <p:sp>
          <p:nvSpPr>
            <p:cNvPr id="367" name="Google Shape;367;p53"/>
            <p:cNvSpPr txBox="1"/>
            <p:nvPr/>
          </p:nvSpPr>
          <p:spPr>
            <a:xfrm>
              <a:off x="2940750" y="2051475"/>
              <a:ext cx="3000000" cy="2010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n-GB" sz="1800" u="none" cap="none" strike="noStrike">
                  <a:solidFill>
                    <a:srgbClr val="FF9CA2"/>
                  </a:solidFill>
                  <a:latin typeface="Lato"/>
                  <a:ea typeface="Lato"/>
                  <a:cs typeface="Lato"/>
                  <a:sym typeface="Lato"/>
                </a:rPr>
                <a:t>  Cust</a:t>
              </a:r>
              <a:r>
                <a:rPr b="1" i="0" lang="en-GB" sz="1800" u="none" cap="none" strike="noStrike">
                  <a:solidFill>
                    <a:srgbClr val="FFFFFF"/>
                  </a:solidFill>
                  <a:latin typeface="Lato"/>
                  <a:ea typeface="Lato"/>
                  <a:cs typeface="Lato"/>
                  <a:sym typeface="Lato"/>
                </a:rPr>
                <a:t>omer</a:t>
              </a:r>
              <a:endParaRPr b="1" i="0" sz="1800" u="none" cap="none" strike="noStrike">
                <a:solidFill>
                  <a:srgbClr val="FFFFFF"/>
                </a:solidFill>
                <a:latin typeface="Lato"/>
                <a:ea typeface="Lato"/>
                <a:cs typeface="Lato"/>
                <a:sym typeface="Lato"/>
              </a:endParaRPr>
            </a:p>
            <a:p>
              <a:pPr indent="0" lvl="0" marL="0" marR="0" rtl="0" algn="ctr">
                <a:lnSpc>
                  <a:spcPct val="115000"/>
                </a:lnSpc>
                <a:spcBef>
                  <a:spcPts val="1600"/>
                </a:spcBef>
                <a:spcAft>
                  <a:spcPts val="0"/>
                </a:spcAft>
                <a:buClr>
                  <a:srgbClr val="000000"/>
                </a:buClr>
                <a:buSzPts val="1800"/>
                <a:buFont typeface="Arial"/>
                <a:buNone/>
              </a:pPr>
              <a:r>
                <a:rPr b="1" i="0" lang="en-GB" sz="1800" u="none" cap="none" strike="noStrike">
                  <a:solidFill>
                    <a:schemeClr val="accent6"/>
                  </a:solidFill>
                  <a:latin typeface="Lato"/>
                  <a:ea typeface="Lato"/>
                  <a:cs typeface="Lato"/>
                  <a:sym typeface="Lato"/>
                </a:rPr>
                <a:t>   Occ</a:t>
              </a:r>
              <a:r>
                <a:rPr b="1" i="0" lang="en-GB" sz="1800" u="none" cap="none" strike="noStrike">
                  <a:solidFill>
                    <a:srgbClr val="FFFFFF"/>
                  </a:solidFill>
                  <a:latin typeface="Lato"/>
                  <a:ea typeface="Lato"/>
                  <a:cs typeface="Lato"/>
                  <a:sym typeface="Lato"/>
                </a:rPr>
                <a:t>asion</a:t>
              </a:r>
              <a:endParaRPr b="1" i="0" sz="1800" u="none" cap="none" strike="noStrike">
                <a:solidFill>
                  <a:srgbClr val="FFFFFF"/>
                </a:solidFill>
                <a:latin typeface="Lato"/>
                <a:ea typeface="Lato"/>
                <a:cs typeface="Lato"/>
                <a:sym typeface="Lato"/>
              </a:endParaRPr>
            </a:p>
            <a:p>
              <a:pPr indent="0" lvl="0" marL="0" marR="0" rtl="0" algn="ctr">
                <a:lnSpc>
                  <a:spcPct val="115000"/>
                </a:lnSpc>
                <a:spcBef>
                  <a:spcPts val="1600"/>
                </a:spcBef>
                <a:spcAft>
                  <a:spcPts val="1600"/>
                </a:spcAft>
                <a:buClr>
                  <a:srgbClr val="000000"/>
                </a:buClr>
                <a:buSzPts val="1800"/>
                <a:buFont typeface="Arial"/>
                <a:buNone/>
              </a:pPr>
              <a:r>
                <a:rPr b="1" i="0" lang="en-GB" sz="1800" u="none" cap="none" strike="noStrike">
                  <a:solidFill>
                    <a:srgbClr val="FF9CA2"/>
                  </a:solidFill>
                  <a:latin typeface="Lato"/>
                  <a:ea typeface="Lato"/>
                  <a:cs typeface="Lato"/>
                  <a:sym typeface="Lato"/>
                </a:rPr>
                <a:t>  Tag</a:t>
              </a:r>
              <a:r>
                <a:rPr b="1" i="0" lang="en-GB" sz="1800" u="none" cap="none" strike="noStrike">
                  <a:solidFill>
                    <a:srgbClr val="FFFFFF"/>
                  </a:solidFill>
                  <a:latin typeface="Lato"/>
                  <a:ea typeface="Lato"/>
                  <a:cs typeface="Lato"/>
                  <a:sym typeface="Lato"/>
                </a:rPr>
                <a:t>ging</a:t>
              </a:r>
              <a:r>
                <a:rPr b="0" i="0" lang="en-GB" sz="2000" u="none" cap="none" strike="noStrike">
                  <a:solidFill>
                    <a:schemeClr val="dk2"/>
                  </a:solidFill>
                  <a:latin typeface="Lato"/>
                  <a:ea typeface="Lato"/>
                  <a:cs typeface="Lato"/>
                  <a:sym typeface="Lato"/>
                </a:rPr>
                <a:t> </a:t>
              </a:r>
              <a:endParaRPr b="0" i="0" sz="2000" u="none" cap="none" strike="noStrike">
                <a:solidFill>
                  <a:srgbClr val="000000"/>
                </a:solidFill>
                <a:latin typeface="Arial"/>
                <a:ea typeface="Arial"/>
                <a:cs typeface="Arial"/>
                <a:sym typeface="Arial"/>
              </a:endParaRPr>
            </a:p>
          </p:txBody>
        </p:sp>
        <p:sp>
          <p:nvSpPr>
            <p:cNvPr id="368" name="Google Shape;368;p53"/>
            <p:cNvSpPr txBox="1"/>
            <p:nvPr/>
          </p:nvSpPr>
          <p:spPr>
            <a:xfrm>
              <a:off x="5363025" y="2080190"/>
              <a:ext cx="2964900" cy="1612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FFFFFF"/>
                  </a:solidFill>
                  <a:latin typeface="Lato"/>
                  <a:ea typeface="Lato"/>
                  <a:cs typeface="Lato"/>
                  <a:sym typeface="Lato"/>
                </a:rPr>
                <a:t>Asian Professionals</a:t>
              </a:r>
              <a:endParaRPr b="0" i="0" sz="1800" u="none" cap="none" strike="noStrike">
                <a:solidFill>
                  <a:srgbClr val="FFFFFF"/>
                </a:solidFill>
                <a:latin typeface="Lato"/>
                <a:ea typeface="Lato"/>
                <a:cs typeface="Lato"/>
                <a:sym typeface="Lato"/>
              </a:endParaRPr>
            </a:p>
            <a:p>
              <a:pPr indent="0" lvl="0" marL="0" marR="0" rtl="0" algn="ctr">
                <a:lnSpc>
                  <a:spcPct val="115000"/>
                </a:lnSpc>
                <a:spcBef>
                  <a:spcPts val="1600"/>
                </a:spcBef>
                <a:spcAft>
                  <a:spcPts val="0"/>
                </a:spcAft>
                <a:buClr>
                  <a:srgbClr val="000000"/>
                </a:buClr>
                <a:buSzPts val="1800"/>
                <a:buFont typeface="Arial"/>
                <a:buNone/>
              </a:pPr>
              <a:r>
                <a:rPr b="0" i="0" lang="en-GB" sz="1800" u="none" cap="none" strike="noStrike">
                  <a:solidFill>
                    <a:srgbClr val="FFFFFF"/>
                  </a:solidFill>
                  <a:latin typeface="Lato"/>
                  <a:ea typeface="Lato"/>
                  <a:cs typeface="Lato"/>
                  <a:sym typeface="Lato"/>
                </a:rPr>
                <a:t>Workwear</a:t>
              </a:r>
              <a:endParaRPr b="0" i="0" sz="1800" u="none" cap="none" strike="noStrike">
                <a:solidFill>
                  <a:srgbClr val="FFFFFF"/>
                </a:solidFill>
                <a:latin typeface="Lato"/>
                <a:ea typeface="Lato"/>
                <a:cs typeface="Lato"/>
                <a:sym typeface="Lato"/>
              </a:endParaRPr>
            </a:p>
            <a:p>
              <a:pPr indent="0" lvl="0" marL="0" marR="0" rtl="0" algn="ctr">
                <a:lnSpc>
                  <a:spcPct val="115000"/>
                </a:lnSpc>
                <a:spcBef>
                  <a:spcPts val="1600"/>
                </a:spcBef>
                <a:spcAft>
                  <a:spcPts val="1600"/>
                </a:spcAft>
                <a:buClr>
                  <a:srgbClr val="000000"/>
                </a:buClr>
                <a:buSzPts val="1800"/>
                <a:buFont typeface="Arial"/>
                <a:buNone/>
              </a:pPr>
              <a:r>
                <a:rPr b="0" i="0" lang="en-GB" sz="1800" u="none" cap="none" strike="noStrike">
                  <a:solidFill>
                    <a:srgbClr val="FFFFFF"/>
                  </a:solidFill>
                  <a:latin typeface="Lato"/>
                  <a:ea typeface="Lato"/>
                  <a:cs typeface="Lato"/>
                  <a:sym typeface="Lato"/>
                </a:rPr>
                <a:t>Automatic</a:t>
              </a:r>
              <a:endParaRPr b="0" i="0" sz="2400" u="none" cap="none" strike="noStrike">
                <a:solidFill>
                  <a:srgbClr val="FFFFFF"/>
                </a:solidFill>
                <a:latin typeface="Arial"/>
                <a:ea typeface="Arial"/>
                <a:cs typeface="Arial"/>
                <a:sym typeface="Arial"/>
              </a:endParaRPr>
            </a:p>
          </p:txBody>
        </p:sp>
        <p:sp>
          <p:nvSpPr>
            <p:cNvPr id="369" name="Google Shape;369;p53"/>
            <p:cNvSpPr txBox="1"/>
            <p:nvPr/>
          </p:nvSpPr>
          <p:spPr>
            <a:xfrm>
              <a:off x="394925" y="2111850"/>
              <a:ext cx="3360600" cy="2010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5E696C"/>
                  </a:solidFill>
                  <a:latin typeface="Lato"/>
                  <a:ea typeface="Lato"/>
                  <a:cs typeface="Lato"/>
                  <a:sym typeface="Lato"/>
                </a:rPr>
                <a:t>Women in the U.S. </a:t>
              </a:r>
              <a:endParaRPr b="0" i="0" sz="1800" u="none" cap="none" strike="noStrike">
                <a:solidFill>
                  <a:srgbClr val="5E696C"/>
                </a:solidFill>
                <a:latin typeface="Lato"/>
                <a:ea typeface="Lato"/>
                <a:cs typeface="Lato"/>
                <a:sym typeface="Lato"/>
              </a:endParaRPr>
            </a:p>
            <a:p>
              <a:pPr indent="0" lvl="0" marL="0" marR="0" rtl="0" algn="ctr">
                <a:lnSpc>
                  <a:spcPct val="115000"/>
                </a:lnSpc>
                <a:spcBef>
                  <a:spcPts val="1600"/>
                </a:spcBef>
                <a:spcAft>
                  <a:spcPts val="0"/>
                </a:spcAft>
                <a:buClr>
                  <a:srgbClr val="000000"/>
                </a:buClr>
                <a:buSzPts val="1800"/>
                <a:buFont typeface="Arial"/>
                <a:buNone/>
              </a:pPr>
              <a:r>
                <a:rPr b="0" i="0" lang="en-GB" sz="1800" u="none" cap="none" strike="noStrike">
                  <a:solidFill>
                    <a:srgbClr val="5E696C"/>
                  </a:solidFill>
                  <a:latin typeface="Lato"/>
                  <a:ea typeface="Lato"/>
                  <a:cs typeface="Lato"/>
                  <a:sym typeface="Lato"/>
                </a:rPr>
                <a:t>Everyday Outfit</a:t>
              </a:r>
              <a:endParaRPr b="0" i="0" sz="1800" u="none" cap="none" strike="noStrike">
                <a:solidFill>
                  <a:srgbClr val="5E696C"/>
                </a:solidFill>
                <a:latin typeface="Lato"/>
                <a:ea typeface="Lato"/>
                <a:cs typeface="Lato"/>
                <a:sym typeface="Lato"/>
              </a:endParaRPr>
            </a:p>
            <a:p>
              <a:pPr indent="0" lvl="0" marL="0" marR="0" rtl="0" algn="ctr">
                <a:lnSpc>
                  <a:spcPct val="115000"/>
                </a:lnSpc>
                <a:spcBef>
                  <a:spcPts val="1600"/>
                </a:spcBef>
                <a:spcAft>
                  <a:spcPts val="1600"/>
                </a:spcAft>
                <a:buClr>
                  <a:srgbClr val="000000"/>
                </a:buClr>
                <a:buSzPts val="1800"/>
                <a:buFont typeface="Arial"/>
                <a:buNone/>
              </a:pPr>
              <a:r>
                <a:rPr b="0" i="0" lang="en-GB" sz="1800" u="none" cap="none" strike="noStrike">
                  <a:solidFill>
                    <a:srgbClr val="5E696C"/>
                  </a:solidFill>
                  <a:latin typeface="Lato"/>
                  <a:ea typeface="Lato"/>
                  <a:cs typeface="Lato"/>
                  <a:sym typeface="Lato"/>
                </a:rPr>
                <a:t>Manual</a:t>
              </a:r>
              <a:endParaRPr b="0" i="0" sz="1800" u="none" cap="none" strike="noStrike">
                <a:solidFill>
                  <a:srgbClr val="5E696C"/>
                </a:solidFill>
                <a:latin typeface="Lato"/>
                <a:ea typeface="Lato"/>
                <a:cs typeface="Lato"/>
                <a:sym typeface="Lato"/>
              </a:endParaRPr>
            </a:p>
          </p:txBody>
        </p:sp>
      </p:grpSp>
      <p:sp>
        <p:nvSpPr>
          <p:cNvPr id="370" name="Google Shape;370;p53"/>
          <p:cNvSpPr txBox="1"/>
          <p:nvPr>
            <p:ph type="title"/>
          </p:nvPr>
        </p:nvSpPr>
        <p:spPr>
          <a:xfrm>
            <a:off x="5842650" y="2292285"/>
            <a:ext cx="2503200" cy="755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SzPts val="2400"/>
              <a:buNone/>
            </a:pPr>
            <a:r>
              <a:rPr lang="en-GB">
                <a:solidFill>
                  <a:srgbClr val="FFFFFF"/>
                </a:solidFill>
                <a:latin typeface="Gill Sans"/>
                <a:ea typeface="Gill Sans"/>
                <a:cs typeface="Gill Sans"/>
                <a:sym typeface="Gill Sans"/>
              </a:rPr>
              <a:t>ProFashion</a:t>
            </a:r>
            <a:endParaRPr>
              <a:solidFill>
                <a:srgbClr val="FFFFFF"/>
              </a:solidFill>
              <a:latin typeface="Gill Sans"/>
              <a:ea typeface="Gill Sans"/>
              <a:cs typeface="Gill Sans"/>
              <a:sym typeface="Gill Sans"/>
            </a:endParaRPr>
          </a:p>
        </p:txBody>
      </p:sp>
      <p:sp>
        <p:nvSpPr>
          <p:cNvPr id="371" name="Google Shape;371;p53"/>
          <p:cNvSpPr txBox="1"/>
          <p:nvPr>
            <p:ph type="title"/>
          </p:nvPr>
        </p:nvSpPr>
        <p:spPr>
          <a:xfrm>
            <a:off x="3855980" y="1517363"/>
            <a:ext cx="1217100" cy="755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SzPts val="2400"/>
              <a:buNone/>
            </a:pPr>
            <a:r>
              <a:rPr lang="en-GB" sz="5000">
                <a:solidFill>
                  <a:srgbClr val="FF9CA2"/>
                </a:solidFill>
                <a:latin typeface="Gill Sans"/>
                <a:ea typeface="Gill Sans"/>
                <a:cs typeface="Gill Sans"/>
                <a:sym typeface="Gill Sans"/>
              </a:rPr>
              <a:t>V</a:t>
            </a:r>
            <a:r>
              <a:rPr lang="en-GB" sz="5000">
                <a:solidFill>
                  <a:srgbClr val="FFFFFF"/>
                </a:solidFill>
                <a:latin typeface="Gill Sans"/>
                <a:ea typeface="Gill Sans"/>
                <a:cs typeface="Gill Sans"/>
                <a:sym typeface="Gill Sans"/>
              </a:rPr>
              <a:t>S</a:t>
            </a:r>
            <a:endParaRPr sz="5000">
              <a:solidFill>
                <a:srgbClr val="FFFFFF"/>
              </a:solidFill>
              <a:latin typeface="Gill Sans"/>
              <a:ea typeface="Gill Sans"/>
              <a:cs typeface="Gill Sans"/>
              <a:sym typeface="Gill Sans"/>
            </a:endParaRPr>
          </a:p>
        </p:txBody>
      </p:sp>
      <p:sp>
        <p:nvSpPr>
          <p:cNvPr id="372" name="Google Shape;372;p53"/>
          <p:cNvSpPr txBox="1"/>
          <p:nvPr>
            <p:ph type="title"/>
          </p:nvPr>
        </p:nvSpPr>
        <p:spPr>
          <a:xfrm>
            <a:off x="311700" y="318100"/>
            <a:ext cx="8520600" cy="626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GB" sz="3200">
                <a:solidFill>
                  <a:srgbClr val="FF9CA2"/>
                </a:solidFill>
                <a:latin typeface="Gill Sans"/>
                <a:ea typeface="Gill Sans"/>
                <a:cs typeface="Gill Sans"/>
                <a:sym typeface="Gill Sans"/>
              </a:rPr>
              <a:t>What make</a:t>
            </a:r>
            <a:r>
              <a:rPr lang="en-GB" sz="3200">
                <a:solidFill>
                  <a:srgbClr val="FFFFFF"/>
                </a:solidFill>
                <a:latin typeface="Gill Sans"/>
                <a:ea typeface="Gill Sans"/>
                <a:cs typeface="Gill Sans"/>
                <a:sym typeface="Gill Sans"/>
              </a:rPr>
              <a:t>s us different?</a:t>
            </a:r>
            <a:endParaRPr sz="3200">
              <a:solidFill>
                <a:srgbClr val="FFFFFF"/>
              </a:solidFill>
              <a:latin typeface="Gill Sans"/>
              <a:ea typeface="Gill Sans"/>
              <a:cs typeface="Gill Sans"/>
              <a:sym typeface="Gill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54"/>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GB">
                <a:solidFill>
                  <a:srgbClr val="FF9CA2"/>
                </a:solidFill>
                <a:latin typeface="Gill Sans"/>
                <a:ea typeface="Gill Sans"/>
                <a:cs typeface="Gill Sans"/>
                <a:sym typeface="Gill Sans"/>
              </a:rPr>
              <a:t>Potential Business Model</a:t>
            </a:r>
            <a:endParaRPr/>
          </a:p>
        </p:txBody>
      </p:sp>
      <p:grpSp>
        <p:nvGrpSpPr>
          <p:cNvPr id="378" name="Google Shape;378;p54"/>
          <p:cNvGrpSpPr/>
          <p:nvPr/>
        </p:nvGrpSpPr>
        <p:grpSpPr>
          <a:xfrm>
            <a:off x="943894" y="1193007"/>
            <a:ext cx="7343533" cy="3514931"/>
            <a:chOff x="159" y="2796"/>
            <a:chExt cx="14253" cy="6822"/>
          </a:xfrm>
        </p:grpSpPr>
        <p:sp>
          <p:nvSpPr>
            <p:cNvPr id="379" name="Google Shape;379;p54"/>
            <p:cNvSpPr/>
            <p:nvPr/>
          </p:nvSpPr>
          <p:spPr>
            <a:xfrm>
              <a:off x="9610" y="8298"/>
              <a:ext cx="4571" cy="870"/>
            </a:xfrm>
            <a:custGeom>
              <a:rect b="b" l="l" r="r" t="t"/>
              <a:pathLst>
                <a:path extrusionOk="0" h="348" w="1433">
                  <a:moveTo>
                    <a:pt x="1433" y="348"/>
                  </a:moveTo>
                  <a:lnTo>
                    <a:pt x="348" y="348"/>
                  </a:lnTo>
                  <a:lnTo>
                    <a:pt x="0" y="0"/>
                  </a:lnTo>
                </a:path>
              </a:pathLst>
            </a:custGeom>
            <a:noFill/>
            <a:ln cap="flat" cmpd="sng" w="9525">
              <a:solidFill>
                <a:srgbClr val="B7B7B7"/>
              </a:solidFill>
              <a:prstDash val="dash"/>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380" name="Google Shape;380;p54"/>
            <p:cNvSpPr/>
            <p:nvPr/>
          </p:nvSpPr>
          <p:spPr>
            <a:xfrm>
              <a:off x="9815" y="3313"/>
              <a:ext cx="4077" cy="725"/>
            </a:xfrm>
            <a:custGeom>
              <a:rect b="b" l="l" r="r" t="t"/>
              <a:pathLst>
                <a:path extrusionOk="0" h="29" w="153">
                  <a:moveTo>
                    <a:pt x="153" y="0"/>
                  </a:moveTo>
                  <a:lnTo>
                    <a:pt x="28" y="0"/>
                  </a:lnTo>
                  <a:lnTo>
                    <a:pt x="0" y="29"/>
                  </a:lnTo>
                </a:path>
              </a:pathLst>
            </a:custGeom>
            <a:noFill/>
            <a:ln cap="flat" cmpd="sng" w="9525">
              <a:solidFill>
                <a:srgbClr val="B7B7B7"/>
              </a:solidFill>
              <a:prstDash val="dash"/>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381" name="Google Shape;381;p54"/>
            <p:cNvSpPr/>
            <p:nvPr/>
          </p:nvSpPr>
          <p:spPr>
            <a:xfrm>
              <a:off x="390" y="3321"/>
              <a:ext cx="4399" cy="870"/>
            </a:xfrm>
            <a:custGeom>
              <a:rect b="b" l="l" r="r" t="t"/>
              <a:pathLst>
                <a:path extrusionOk="0" h="348" w="1433">
                  <a:moveTo>
                    <a:pt x="0" y="0"/>
                  </a:moveTo>
                  <a:lnTo>
                    <a:pt x="1085" y="0"/>
                  </a:lnTo>
                  <a:lnTo>
                    <a:pt x="1433" y="348"/>
                  </a:lnTo>
                </a:path>
              </a:pathLst>
            </a:custGeom>
            <a:noFill/>
            <a:ln cap="flat" cmpd="sng" w="9525">
              <a:solidFill>
                <a:srgbClr val="FF9CA2"/>
              </a:solidFill>
              <a:prstDash val="dash"/>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382" name="Google Shape;382;p54"/>
            <p:cNvSpPr/>
            <p:nvPr/>
          </p:nvSpPr>
          <p:spPr>
            <a:xfrm>
              <a:off x="450" y="8442"/>
              <a:ext cx="4125" cy="725"/>
            </a:xfrm>
            <a:custGeom>
              <a:rect b="b" l="l" r="r" t="t"/>
              <a:pathLst>
                <a:path extrusionOk="0" h="29" w="165">
                  <a:moveTo>
                    <a:pt x="0" y="29"/>
                  </a:moveTo>
                  <a:lnTo>
                    <a:pt x="132" y="28"/>
                  </a:lnTo>
                  <a:lnTo>
                    <a:pt x="165" y="0"/>
                  </a:lnTo>
                </a:path>
              </a:pathLst>
            </a:custGeom>
            <a:noFill/>
            <a:ln cap="flat" cmpd="sng" w="9525">
              <a:solidFill>
                <a:srgbClr val="B7B7B7"/>
              </a:solidFill>
              <a:prstDash val="dash"/>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383" name="Google Shape;383;p54"/>
            <p:cNvSpPr/>
            <p:nvPr/>
          </p:nvSpPr>
          <p:spPr>
            <a:xfrm>
              <a:off x="4125" y="3170"/>
              <a:ext cx="6150" cy="6155"/>
            </a:xfrm>
            <a:custGeom>
              <a:rect b="b" l="l" r="r" t="t"/>
              <a:pathLst>
                <a:path extrusionOk="0" h="1231" w="1230">
                  <a:moveTo>
                    <a:pt x="615" y="1231"/>
                  </a:moveTo>
                  <a:cubicBezTo>
                    <a:pt x="276" y="1231"/>
                    <a:pt x="0" y="955"/>
                    <a:pt x="0" y="615"/>
                  </a:cubicBezTo>
                  <a:cubicBezTo>
                    <a:pt x="0" y="276"/>
                    <a:pt x="276" y="0"/>
                    <a:pt x="615" y="0"/>
                  </a:cubicBezTo>
                  <a:cubicBezTo>
                    <a:pt x="954" y="0"/>
                    <a:pt x="1230" y="276"/>
                    <a:pt x="1230" y="615"/>
                  </a:cubicBezTo>
                  <a:cubicBezTo>
                    <a:pt x="1230" y="955"/>
                    <a:pt x="954" y="1231"/>
                    <a:pt x="615" y="1231"/>
                  </a:cubicBezTo>
                  <a:close/>
                  <a:moveTo>
                    <a:pt x="615" y="40"/>
                  </a:moveTo>
                  <a:cubicBezTo>
                    <a:pt x="298" y="40"/>
                    <a:pt x="40" y="298"/>
                    <a:pt x="40" y="615"/>
                  </a:cubicBezTo>
                  <a:cubicBezTo>
                    <a:pt x="40" y="933"/>
                    <a:pt x="298" y="1191"/>
                    <a:pt x="615" y="1191"/>
                  </a:cubicBezTo>
                  <a:cubicBezTo>
                    <a:pt x="932" y="1191"/>
                    <a:pt x="1190" y="933"/>
                    <a:pt x="1190" y="615"/>
                  </a:cubicBezTo>
                  <a:cubicBezTo>
                    <a:pt x="1190" y="298"/>
                    <a:pt x="932" y="40"/>
                    <a:pt x="615" y="40"/>
                  </a:cubicBezTo>
                  <a:close/>
                </a:path>
              </a:pathLst>
            </a:custGeom>
            <a:solidFill>
              <a:srgbClr val="5E696C">
                <a:alpha val="9410"/>
              </a:srgb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384" name="Google Shape;384;p54"/>
            <p:cNvSpPr/>
            <p:nvPr/>
          </p:nvSpPr>
          <p:spPr>
            <a:xfrm>
              <a:off x="4780" y="3830"/>
              <a:ext cx="4840" cy="4835"/>
            </a:xfrm>
            <a:custGeom>
              <a:rect b="b" l="l" r="r" t="t"/>
              <a:pathLst>
                <a:path extrusionOk="0" h="967" w="968">
                  <a:moveTo>
                    <a:pt x="484" y="967"/>
                  </a:moveTo>
                  <a:cubicBezTo>
                    <a:pt x="217" y="967"/>
                    <a:pt x="0" y="750"/>
                    <a:pt x="0" y="483"/>
                  </a:cubicBezTo>
                  <a:cubicBezTo>
                    <a:pt x="0" y="217"/>
                    <a:pt x="217" y="0"/>
                    <a:pt x="484" y="0"/>
                  </a:cubicBezTo>
                  <a:cubicBezTo>
                    <a:pt x="751" y="0"/>
                    <a:pt x="968" y="217"/>
                    <a:pt x="968" y="483"/>
                  </a:cubicBezTo>
                  <a:cubicBezTo>
                    <a:pt x="968" y="750"/>
                    <a:pt x="751" y="967"/>
                    <a:pt x="484" y="967"/>
                  </a:cubicBezTo>
                  <a:close/>
                  <a:moveTo>
                    <a:pt x="484" y="40"/>
                  </a:moveTo>
                  <a:cubicBezTo>
                    <a:pt x="239" y="40"/>
                    <a:pt x="40" y="239"/>
                    <a:pt x="40" y="483"/>
                  </a:cubicBezTo>
                  <a:cubicBezTo>
                    <a:pt x="40" y="728"/>
                    <a:pt x="239" y="927"/>
                    <a:pt x="484" y="927"/>
                  </a:cubicBezTo>
                  <a:cubicBezTo>
                    <a:pt x="729" y="927"/>
                    <a:pt x="928" y="728"/>
                    <a:pt x="928" y="483"/>
                  </a:cubicBezTo>
                  <a:cubicBezTo>
                    <a:pt x="928" y="239"/>
                    <a:pt x="729" y="40"/>
                    <a:pt x="484" y="40"/>
                  </a:cubicBezTo>
                  <a:close/>
                </a:path>
              </a:pathLst>
            </a:custGeom>
            <a:solidFill>
              <a:srgbClr val="5E696C">
                <a:alpha val="9410"/>
              </a:srgb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385" name="Google Shape;385;p54"/>
            <p:cNvSpPr/>
            <p:nvPr/>
          </p:nvSpPr>
          <p:spPr>
            <a:xfrm>
              <a:off x="4460" y="3505"/>
              <a:ext cx="5480" cy="5485"/>
            </a:xfrm>
            <a:custGeom>
              <a:rect b="b" l="l" r="r" t="t"/>
              <a:pathLst>
                <a:path extrusionOk="0" h="1097" w="1096">
                  <a:moveTo>
                    <a:pt x="548" y="1097"/>
                  </a:moveTo>
                  <a:cubicBezTo>
                    <a:pt x="246" y="1097"/>
                    <a:pt x="0" y="851"/>
                    <a:pt x="0" y="548"/>
                  </a:cubicBezTo>
                  <a:cubicBezTo>
                    <a:pt x="0" y="246"/>
                    <a:pt x="246" y="0"/>
                    <a:pt x="548" y="0"/>
                  </a:cubicBezTo>
                  <a:cubicBezTo>
                    <a:pt x="850" y="0"/>
                    <a:pt x="1096" y="246"/>
                    <a:pt x="1096" y="548"/>
                  </a:cubicBezTo>
                  <a:cubicBezTo>
                    <a:pt x="1096" y="851"/>
                    <a:pt x="850" y="1097"/>
                    <a:pt x="548" y="1097"/>
                  </a:cubicBezTo>
                  <a:close/>
                  <a:moveTo>
                    <a:pt x="548" y="40"/>
                  </a:moveTo>
                  <a:cubicBezTo>
                    <a:pt x="268" y="40"/>
                    <a:pt x="40" y="268"/>
                    <a:pt x="40" y="548"/>
                  </a:cubicBezTo>
                  <a:cubicBezTo>
                    <a:pt x="40" y="829"/>
                    <a:pt x="268" y="1057"/>
                    <a:pt x="548" y="1057"/>
                  </a:cubicBezTo>
                  <a:cubicBezTo>
                    <a:pt x="828" y="1057"/>
                    <a:pt x="1056" y="829"/>
                    <a:pt x="1056" y="548"/>
                  </a:cubicBezTo>
                  <a:cubicBezTo>
                    <a:pt x="1056" y="268"/>
                    <a:pt x="828" y="40"/>
                    <a:pt x="548" y="40"/>
                  </a:cubicBezTo>
                  <a:close/>
                </a:path>
              </a:pathLst>
            </a:custGeom>
            <a:solidFill>
              <a:srgbClr val="FF9CA2">
                <a:alpha val="46270"/>
              </a:srgb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FF9CA2"/>
                </a:solidFill>
                <a:latin typeface="Arial"/>
                <a:ea typeface="Arial"/>
                <a:cs typeface="Arial"/>
                <a:sym typeface="Arial"/>
              </a:endParaRPr>
            </a:p>
          </p:txBody>
        </p:sp>
        <p:sp>
          <p:nvSpPr>
            <p:cNvPr id="386" name="Google Shape;386;p54"/>
            <p:cNvSpPr/>
            <p:nvPr/>
          </p:nvSpPr>
          <p:spPr>
            <a:xfrm>
              <a:off x="4566" y="3616"/>
              <a:ext cx="1614" cy="1608"/>
            </a:xfrm>
            <a:custGeom>
              <a:rect b="b" l="l" r="r" t="t"/>
              <a:pathLst>
                <a:path extrusionOk="0" h="300" w="301">
                  <a:moveTo>
                    <a:pt x="260" y="112"/>
                  </a:moveTo>
                  <a:cubicBezTo>
                    <a:pt x="263" y="137"/>
                    <a:pt x="271" y="159"/>
                    <a:pt x="283" y="180"/>
                  </a:cubicBezTo>
                  <a:cubicBezTo>
                    <a:pt x="286" y="184"/>
                    <a:pt x="288" y="188"/>
                    <a:pt x="290" y="192"/>
                  </a:cubicBezTo>
                  <a:cubicBezTo>
                    <a:pt x="301" y="206"/>
                    <a:pt x="301" y="206"/>
                    <a:pt x="301" y="206"/>
                  </a:cubicBezTo>
                  <a:cubicBezTo>
                    <a:pt x="208" y="300"/>
                    <a:pt x="208" y="300"/>
                    <a:pt x="208" y="300"/>
                  </a:cubicBezTo>
                  <a:cubicBezTo>
                    <a:pt x="192" y="290"/>
                    <a:pt x="192" y="290"/>
                    <a:pt x="192" y="290"/>
                  </a:cubicBezTo>
                  <a:cubicBezTo>
                    <a:pt x="189" y="287"/>
                    <a:pt x="185" y="285"/>
                    <a:pt x="181" y="283"/>
                  </a:cubicBezTo>
                  <a:cubicBezTo>
                    <a:pt x="160" y="271"/>
                    <a:pt x="137" y="263"/>
                    <a:pt x="113" y="259"/>
                  </a:cubicBezTo>
                  <a:cubicBezTo>
                    <a:pt x="49" y="250"/>
                    <a:pt x="0" y="195"/>
                    <a:pt x="0" y="129"/>
                  </a:cubicBezTo>
                  <a:cubicBezTo>
                    <a:pt x="0" y="93"/>
                    <a:pt x="15" y="61"/>
                    <a:pt x="38" y="37"/>
                  </a:cubicBezTo>
                  <a:cubicBezTo>
                    <a:pt x="61" y="14"/>
                    <a:pt x="94" y="0"/>
                    <a:pt x="129" y="0"/>
                  </a:cubicBezTo>
                  <a:cubicBezTo>
                    <a:pt x="196" y="0"/>
                    <a:pt x="250" y="49"/>
                    <a:pt x="260" y="112"/>
                  </a:cubicBezTo>
                  <a:close/>
                </a:path>
              </a:pathLst>
            </a:custGeom>
            <a:solidFill>
              <a:srgbClr val="F3F3F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387" name="Google Shape;387;p54"/>
            <p:cNvSpPr/>
            <p:nvPr/>
          </p:nvSpPr>
          <p:spPr>
            <a:xfrm>
              <a:off x="4260" y="3310"/>
              <a:ext cx="2010" cy="2010"/>
            </a:xfrm>
            <a:custGeom>
              <a:rect b="b" l="l" r="r" t="t"/>
              <a:pathLst>
                <a:path extrusionOk="0" h="402" w="402">
                  <a:moveTo>
                    <a:pt x="365" y="99"/>
                  </a:moveTo>
                  <a:cubicBezTo>
                    <a:pt x="378" y="102"/>
                    <a:pt x="385" y="115"/>
                    <a:pt x="380" y="128"/>
                  </a:cubicBezTo>
                  <a:cubicBezTo>
                    <a:pt x="370" y="153"/>
                    <a:pt x="370" y="153"/>
                    <a:pt x="370" y="153"/>
                  </a:cubicBezTo>
                  <a:cubicBezTo>
                    <a:pt x="365" y="165"/>
                    <a:pt x="368" y="184"/>
                    <a:pt x="377" y="195"/>
                  </a:cubicBezTo>
                  <a:cubicBezTo>
                    <a:pt x="394" y="215"/>
                    <a:pt x="394" y="215"/>
                    <a:pt x="394" y="215"/>
                  </a:cubicBezTo>
                  <a:cubicBezTo>
                    <a:pt x="402" y="225"/>
                    <a:pt x="400" y="240"/>
                    <a:pt x="389" y="247"/>
                  </a:cubicBezTo>
                  <a:cubicBezTo>
                    <a:pt x="366" y="261"/>
                    <a:pt x="366" y="261"/>
                    <a:pt x="366" y="261"/>
                  </a:cubicBezTo>
                  <a:cubicBezTo>
                    <a:pt x="365" y="262"/>
                    <a:pt x="364" y="263"/>
                    <a:pt x="362" y="264"/>
                  </a:cubicBezTo>
                  <a:cubicBezTo>
                    <a:pt x="360" y="260"/>
                    <a:pt x="358" y="256"/>
                    <a:pt x="355" y="252"/>
                  </a:cubicBezTo>
                  <a:cubicBezTo>
                    <a:pt x="343" y="231"/>
                    <a:pt x="335" y="209"/>
                    <a:pt x="332" y="184"/>
                  </a:cubicBezTo>
                  <a:cubicBezTo>
                    <a:pt x="322" y="121"/>
                    <a:pt x="268" y="72"/>
                    <a:pt x="201" y="72"/>
                  </a:cubicBezTo>
                  <a:cubicBezTo>
                    <a:pt x="166" y="72"/>
                    <a:pt x="133" y="86"/>
                    <a:pt x="110" y="109"/>
                  </a:cubicBezTo>
                  <a:cubicBezTo>
                    <a:pt x="87" y="133"/>
                    <a:pt x="72" y="165"/>
                    <a:pt x="72" y="201"/>
                  </a:cubicBezTo>
                  <a:cubicBezTo>
                    <a:pt x="72" y="267"/>
                    <a:pt x="121" y="322"/>
                    <a:pt x="185" y="331"/>
                  </a:cubicBezTo>
                  <a:cubicBezTo>
                    <a:pt x="209" y="335"/>
                    <a:pt x="232" y="343"/>
                    <a:pt x="253" y="355"/>
                  </a:cubicBezTo>
                  <a:cubicBezTo>
                    <a:pt x="257" y="357"/>
                    <a:pt x="261" y="359"/>
                    <a:pt x="264" y="362"/>
                  </a:cubicBezTo>
                  <a:cubicBezTo>
                    <a:pt x="263" y="363"/>
                    <a:pt x="262" y="364"/>
                    <a:pt x="261" y="366"/>
                  </a:cubicBezTo>
                  <a:cubicBezTo>
                    <a:pt x="247" y="388"/>
                    <a:pt x="247" y="388"/>
                    <a:pt x="247" y="388"/>
                  </a:cubicBezTo>
                  <a:cubicBezTo>
                    <a:pt x="240" y="400"/>
                    <a:pt x="226" y="402"/>
                    <a:pt x="215" y="393"/>
                  </a:cubicBezTo>
                  <a:cubicBezTo>
                    <a:pt x="195" y="376"/>
                    <a:pt x="195" y="376"/>
                    <a:pt x="195" y="376"/>
                  </a:cubicBezTo>
                  <a:cubicBezTo>
                    <a:pt x="185" y="367"/>
                    <a:pt x="166" y="364"/>
                    <a:pt x="153" y="369"/>
                  </a:cubicBezTo>
                  <a:cubicBezTo>
                    <a:pt x="129" y="379"/>
                    <a:pt x="129" y="379"/>
                    <a:pt x="129" y="379"/>
                  </a:cubicBezTo>
                  <a:cubicBezTo>
                    <a:pt x="116" y="384"/>
                    <a:pt x="103" y="378"/>
                    <a:pt x="100" y="365"/>
                  </a:cubicBezTo>
                  <a:cubicBezTo>
                    <a:pt x="93" y="339"/>
                    <a:pt x="93" y="339"/>
                    <a:pt x="93" y="339"/>
                  </a:cubicBezTo>
                  <a:cubicBezTo>
                    <a:pt x="90" y="326"/>
                    <a:pt x="76" y="312"/>
                    <a:pt x="63" y="309"/>
                  </a:cubicBezTo>
                  <a:cubicBezTo>
                    <a:pt x="38" y="303"/>
                    <a:pt x="38" y="303"/>
                    <a:pt x="38" y="303"/>
                  </a:cubicBezTo>
                  <a:cubicBezTo>
                    <a:pt x="24" y="299"/>
                    <a:pt x="18" y="286"/>
                    <a:pt x="23" y="274"/>
                  </a:cubicBezTo>
                  <a:cubicBezTo>
                    <a:pt x="33" y="249"/>
                    <a:pt x="33" y="249"/>
                    <a:pt x="33" y="249"/>
                  </a:cubicBezTo>
                  <a:cubicBezTo>
                    <a:pt x="38" y="236"/>
                    <a:pt x="35" y="217"/>
                    <a:pt x="26" y="207"/>
                  </a:cubicBezTo>
                  <a:cubicBezTo>
                    <a:pt x="9" y="187"/>
                    <a:pt x="9" y="187"/>
                    <a:pt x="9" y="187"/>
                  </a:cubicBezTo>
                  <a:cubicBezTo>
                    <a:pt x="0" y="176"/>
                    <a:pt x="3" y="162"/>
                    <a:pt x="14" y="155"/>
                  </a:cubicBezTo>
                  <a:cubicBezTo>
                    <a:pt x="37" y="141"/>
                    <a:pt x="37" y="141"/>
                    <a:pt x="37" y="141"/>
                  </a:cubicBezTo>
                  <a:cubicBezTo>
                    <a:pt x="48" y="133"/>
                    <a:pt x="57" y="116"/>
                    <a:pt x="56" y="103"/>
                  </a:cubicBezTo>
                  <a:cubicBezTo>
                    <a:pt x="54" y="76"/>
                    <a:pt x="54" y="76"/>
                    <a:pt x="54" y="76"/>
                  </a:cubicBezTo>
                  <a:cubicBezTo>
                    <a:pt x="53" y="63"/>
                    <a:pt x="63" y="53"/>
                    <a:pt x="77" y="53"/>
                  </a:cubicBezTo>
                  <a:cubicBezTo>
                    <a:pt x="103" y="55"/>
                    <a:pt x="103" y="55"/>
                    <a:pt x="103" y="55"/>
                  </a:cubicBezTo>
                  <a:cubicBezTo>
                    <a:pt x="117" y="56"/>
                    <a:pt x="134" y="48"/>
                    <a:pt x="141" y="36"/>
                  </a:cubicBezTo>
                  <a:cubicBezTo>
                    <a:pt x="155" y="14"/>
                    <a:pt x="155" y="14"/>
                    <a:pt x="155" y="14"/>
                  </a:cubicBezTo>
                  <a:cubicBezTo>
                    <a:pt x="162" y="2"/>
                    <a:pt x="177" y="0"/>
                    <a:pt x="187" y="9"/>
                  </a:cubicBezTo>
                  <a:cubicBezTo>
                    <a:pt x="208" y="26"/>
                    <a:pt x="208" y="26"/>
                    <a:pt x="208" y="26"/>
                  </a:cubicBezTo>
                  <a:cubicBezTo>
                    <a:pt x="218" y="34"/>
                    <a:pt x="237" y="37"/>
                    <a:pt x="250" y="32"/>
                  </a:cubicBezTo>
                  <a:cubicBezTo>
                    <a:pt x="274" y="22"/>
                    <a:pt x="274" y="22"/>
                    <a:pt x="274" y="22"/>
                  </a:cubicBezTo>
                  <a:cubicBezTo>
                    <a:pt x="287" y="17"/>
                    <a:pt x="300" y="24"/>
                    <a:pt x="303" y="37"/>
                  </a:cubicBezTo>
                  <a:cubicBezTo>
                    <a:pt x="309" y="63"/>
                    <a:pt x="309" y="63"/>
                    <a:pt x="309" y="63"/>
                  </a:cubicBezTo>
                  <a:cubicBezTo>
                    <a:pt x="313" y="76"/>
                    <a:pt x="326" y="89"/>
                    <a:pt x="339" y="93"/>
                  </a:cubicBezTo>
                  <a:lnTo>
                    <a:pt x="365" y="99"/>
                  </a:lnTo>
                  <a:close/>
                </a:path>
              </a:pathLst>
            </a:custGeom>
            <a:solidFill>
              <a:srgbClr val="FF9CA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grpSp>
          <p:nvGrpSpPr>
            <p:cNvPr id="388" name="Google Shape;388;p54"/>
            <p:cNvGrpSpPr/>
            <p:nvPr/>
          </p:nvGrpSpPr>
          <p:grpSpPr>
            <a:xfrm>
              <a:off x="5826" y="4850"/>
              <a:ext cx="752" cy="752"/>
              <a:chOff x="3641726" y="3032125"/>
              <a:chExt cx="469900" cy="469900"/>
            </a:xfrm>
          </p:grpSpPr>
          <p:sp>
            <p:nvSpPr>
              <p:cNvPr id="389" name="Google Shape;389;p54"/>
              <p:cNvSpPr/>
              <p:nvPr/>
            </p:nvSpPr>
            <p:spPr>
              <a:xfrm>
                <a:off x="3641726" y="3032125"/>
                <a:ext cx="342900" cy="342900"/>
              </a:xfrm>
              <a:custGeom>
                <a:rect b="b" l="l" r="r" t="t"/>
                <a:pathLst>
                  <a:path extrusionOk="0" h="108" w="108">
                    <a:moveTo>
                      <a:pt x="16" y="104"/>
                    </a:moveTo>
                    <a:cubicBezTo>
                      <a:pt x="13" y="108"/>
                      <a:pt x="7" y="108"/>
                      <a:pt x="4" y="104"/>
                    </a:cubicBezTo>
                    <a:cubicBezTo>
                      <a:pt x="0" y="101"/>
                      <a:pt x="0" y="95"/>
                      <a:pt x="4" y="92"/>
                    </a:cubicBezTo>
                    <a:cubicBezTo>
                      <a:pt x="92" y="4"/>
                      <a:pt x="92" y="4"/>
                      <a:pt x="92" y="4"/>
                    </a:cubicBezTo>
                    <a:cubicBezTo>
                      <a:pt x="96" y="0"/>
                      <a:pt x="101" y="0"/>
                      <a:pt x="104" y="4"/>
                    </a:cubicBezTo>
                    <a:cubicBezTo>
                      <a:pt x="108" y="7"/>
                      <a:pt x="108" y="13"/>
                      <a:pt x="105" y="16"/>
                    </a:cubicBezTo>
                    <a:lnTo>
                      <a:pt x="16" y="104"/>
                    </a:lnTo>
                    <a:close/>
                  </a:path>
                </a:pathLst>
              </a:custGeom>
              <a:solidFill>
                <a:srgbClr val="FF9CA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390" name="Google Shape;390;p54"/>
              <p:cNvSpPr/>
              <p:nvPr/>
            </p:nvSpPr>
            <p:spPr>
              <a:xfrm>
                <a:off x="3733801" y="3124200"/>
                <a:ext cx="339725" cy="339725"/>
              </a:xfrm>
              <a:custGeom>
                <a:rect b="b" l="l" r="r" t="t"/>
                <a:pathLst>
                  <a:path extrusionOk="0" h="107" w="107">
                    <a:moveTo>
                      <a:pt x="104" y="15"/>
                    </a:moveTo>
                    <a:cubicBezTo>
                      <a:pt x="16" y="104"/>
                      <a:pt x="16" y="104"/>
                      <a:pt x="16" y="104"/>
                    </a:cubicBezTo>
                    <a:cubicBezTo>
                      <a:pt x="12" y="107"/>
                      <a:pt x="7" y="107"/>
                      <a:pt x="3" y="104"/>
                    </a:cubicBezTo>
                    <a:cubicBezTo>
                      <a:pt x="0" y="100"/>
                      <a:pt x="0" y="95"/>
                      <a:pt x="3" y="91"/>
                    </a:cubicBezTo>
                    <a:cubicBezTo>
                      <a:pt x="92" y="3"/>
                      <a:pt x="92" y="3"/>
                      <a:pt x="92" y="3"/>
                    </a:cubicBezTo>
                    <a:cubicBezTo>
                      <a:pt x="95" y="0"/>
                      <a:pt x="101" y="0"/>
                      <a:pt x="104" y="3"/>
                    </a:cubicBezTo>
                    <a:cubicBezTo>
                      <a:pt x="107" y="6"/>
                      <a:pt x="107" y="12"/>
                      <a:pt x="104" y="15"/>
                    </a:cubicBezTo>
                    <a:close/>
                  </a:path>
                </a:pathLst>
              </a:custGeom>
              <a:solidFill>
                <a:srgbClr val="FF9CA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391" name="Google Shape;391;p54"/>
              <p:cNvSpPr/>
              <p:nvPr/>
            </p:nvSpPr>
            <p:spPr>
              <a:xfrm>
                <a:off x="3876676" y="3267075"/>
                <a:ext cx="234950" cy="234950"/>
              </a:xfrm>
              <a:custGeom>
                <a:rect b="b" l="l" r="r" t="t"/>
                <a:pathLst>
                  <a:path extrusionOk="0" h="74" w="74">
                    <a:moveTo>
                      <a:pt x="71" y="16"/>
                    </a:moveTo>
                    <a:cubicBezTo>
                      <a:pt x="16" y="70"/>
                      <a:pt x="16" y="70"/>
                      <a:pt x="16" y="70"/>
                    </a:cubicBezTo>
                    <a:cubicBezTo>
                      <a:pt x="13" y="74"/>
                      <a:pt x="7" y="74"/>
                      <a:pt x="4" y="70"/>
                    </a:cubicBezTo>
                    <a:cubicBezTo>
                      <a:pt x="0" y="67"/>
                      <a:pt x="0" y="61"/>
                      <a:pt x="4" y="58"/>
                    </a:cubicBezTo>
                    <a:cubicBezTo>
                      <a:pt x="58" y="3"/>
                      <a:pt x="58" y="3"/>
                      <a:pt x="58" y="3"/>
                    </a:cubicBezTo>
                    <a:cubicBezTo>
                      <a:pt x="62" y="0"/>
                      <a:pt x="67" y="0"/>
                      <a:pt x="71" y="3"/>
                    </a:cubicBezTo>
                    <a:cubicBezTo>
                      <a:pt x="74" y="7"/>
                      <a:pt x="74" y="12"/>
                      <a:pt x="71" y="16"/>
                    </a:cubicBezTo>
                    <a:close/>
                  </a:path>
                </a:pathLst>
              </a:custGeom>
              <a:solidFill>
                <a:srgbClr val="FF9CA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grpSp>
        <p:sp>
          <p:nvSpPr>
            <p:cNvPr id="392" name="Google Shape;392;p54"/>
            <p:cNvSpPr/>
            <p:nvPr/>
          </p:nvSpPr>
          <p:spPr>
            <a:xfrm>
              <a:off x="4566" y="7266"/>
              <a:ext cx="1614" cy="1614"/>
            </a:xfrm>
            <a:custGeom>
              <a:rect b="b" l="l" r="r" t="t"/>
              <a:pathLst>
                <a:path extrusionOk="0" h="301" w="301">
                  <a:moveTo>
                    <a:pt x="113" y="42"/>
                  </a:moveTo>
                  <a:cubicBezTo>
                    <a:pt x="137" y="38"/>
                    <a:pt x="160" y="30"/>
                    <a:pt x="181" y="18"/>
                  </a:cubicBezTo>
                  <a:cubicBezTo>
                    <a:pt x="185" y="16"/>
                    <a:pt x="189" y="14"/>
                    <a:pt x="192" y="11"/>
                  </a:cubicBezTo>
                  <a:cubicBezTo>
                    <a:pt x="207" y="0"/>
                    <a:pt x="207" y="0"/>
                    <a:pt x="207" y="0"/>
                  </a:cubicBezTo>
                  <a:cubicBezTo>
                    <a:pt x="301" y="94"/>
                    <a:pt x="301" y="94"/>
                    <a:pt x="301" y="94"/>
                  </a:cubicBezTo>
                  <a:cubicBezTo>
                    <a:pt x="290" y="109"/>
                    <a:pt x="290" y="109"/>
                    <a:pt x="290" y="109"/>
                  </a:cubicBezTo>
                  <a:cubicBezTo>
                    <a:pt x="288" y="113"/>
                    <a:pt x="286" y="117"/>
                    <a:pt x="283" y="121"/>
                  </a:cubicBezTo>
                  <a:cubicBezTo>
                    <a:pt x="271" y="142"/>
                    <a:pt x="263" y="164"/>
                    <a:pt x="260" y="189"/>
                  </a:cubicBezTo>
                  <a:cubicBezTo>
                    <a:pt x="250" y="252"/>
                    <a:pt x="196" y="301"/>
                    <a:pt x="129" y="301"/>
                  </a:cubicBezTo>
                  <a:cubicBezTo>
                    <a:pt x="94" y="301"/>
                    <a:pt x="61" y="287"/>
                    <a:pt x="38" y="264"/>
                  </a:cubicBezTo>
                  <a:cubicBezTo>
                    <a:pt x="15" y="240"/>
                    <a:pt x="0" y="208"/>
                    <a:pt x="0" y="172"/>
                  </a:cubicBezTo>
                  <a:cubicBezTo>
                    <a:pt x="0" y="106"/>
                    <a:pt x="49" y="51"/>
                    <a:pt x="113" y="42"/>
                  </a:cubicBezTo>
                  <a:close/>
                </a:path>
              </a:pathLst>
            </a:custGeom>
            <a:solidFill>
              <a:srgbClr val="F3F3F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393" name="Google Shape;393;p54"/>
            <p:cNvSpPr/>
            <p:nvPr/>
          </p:nvSpPr>
          <p:spPr>
            <a:xfrm>
              <a:off x="4260" y="7175"/>
              <a:ext cx="2010" cy="2010"/>
            </a:xfrm>
            <a:custGeom>
              <a:rect b="b" l="l" r="r" t="t"/>
              <a:pathLst>
                <a:path extrusionOk="0" h="402" w="402">
                  <a:moveTo>
                    <a:pt x="100" y="37"/>
                  </a:moveTo>
                  <a:cubicBezTo>
                    <a:pt x="103" y="24"/>
                    <a:pt x="116" y="17"/>
                    <a:pt x="129" y="23"/>
                  </a:cubicBezTo>
                  <a:cubicBezTo>
                    <a:pt x="153" y="33"/>
                    <a:pt x="153" y="33"/>
                    <a:pt x="153" y="33"/>
                  </a:cubicBezTo>
                  <a:cubicBezTo>
                    <a:pt x="166" y="38"/>
                    <a:pt x="185" y="35"/>
                    <a:pt x="195" y="26"/>
                  </a:cubicBezTo>
                  <a:cubicBezTo>
                    <a:pt x="215" y="9"/>
                    <a:pt x="215" y="9"/>
                    <a:pt x="215" y="9"/>
                  </a:cubicBezTo>
                  <a:cubicBezTo>
                    <a:pt x="226" y="0"/>
                    <a:pt x="240" y="2"/>
                    <a:pt x="247" y="14"/>
                  </a:cubicBezTo>
                  <a:cubicBezTo>
                    <a:pt x="261" y="36"/>
                    <a:pt x="261" y="36"/>
                    <a:pt x="261" y="36"/>
                  </a:cubicBezTo>
                  <a:cubicBezTo>
                    <a:pt x="262" y="38"/>
                    <a:pt x="263" y="39"/>
                    <a:pt x="264" y="40"/>
                  </a:cubicBezTo>
                  <a:cubicBezTo>
                    <a:pt x="261" y="43"/>
                    <a:pt x="257" y="45"/>
                    <a:pt x="253" y="47"/>
                  </a:cubicBezTo>
                  <a:cubicBezTo>
                    <a:pt x="232" y="59"/>
                    <a:pt x="209" y="67"/>
                    <a:pt x="185" y="71"/>
                  </a:cubicBezTo>
                  <a:cubicBezTo>
                    <a:pt x="121" y="80"/>
                    <a:pt x="72" y="135"/>
                    <a:pt x="72" y="201"/>
                  </a:cubicBezTo>
                  <a:cubicBezTo>
                    <a:pt x="72" y="237"/>
                    <a:pt x="87" y="269"/>
                    <a:pt x="110" y="293"/>
                  </a:cubicBezTo>
                  <a:cubicBezTo>
                    <a:pt x="133" y="316"/>
                    <a:pt x="166" y="330"/>
                    <a:pt x="201" y="330"/>
                  </a:cubicBezTo>
                  <a:cubicBezTo>
                    <a:pt x="268" y="330"/>
                    <a:pt x="322" y="281"/>
                    <a:pt x="332" y="218"/>
                  </a:cubicBezTo>
                  <a:cubicBezTo>
                    <a:pt x="335" y="194"/>
                    <a:pt x="343" y="171"/>
                    <a:pt x="355" y="150"/>
                  </a:cubicBezTo>
                  <a:cubicBezTo>
                    <a:pt x="358" y="146"/>
                    <a:pt x="360" y="142"/>
                    <a:pt x="362" y="138"/>
                  </a:cubicBezTo>
                  <a:cubicBezTo>
                    <a:pt x="364" y="139"/>
                    <a:pt x="365" y="140"/>
                    <a:pt x="366" y="141"/>
                  </a:cubicBezTo>
                  <a:cubicBezTo>
                    <a:pt x="389" y="155"/>
                    <a:pt x="389" y="155"/>
                    <a:pt x="389" y="155"/>
                  </a:cubicBezTo>
                  <a:cubicBezTo>
                    <a:pt x="400" y="162"/>
                    <a:pt x="402" y="177"/>
                    <a:pt x="394" y="187"/>
                  </a:cubicBezTo>
                  <a:cubicBezTo>
                    <a:pt x="377" y="207"/>
                    <a:pt x="377" y="207"/>
                    <a:pt x="377" y="207"/>
                  </a:cubicBezTo>
                  <a:cubicBezTo>
                    <a:pt x="368" y="218"/>
                    <a:pt x="365" y="237"/>
                    <a:pt x="370" y="249"/>
                  </a:cubicBezTo>
                  <a:cubicBezTo>
                    <a:pt x="380" y="274"/>
                    <a:pt x="380" y="274"/>
                    <a:pt x="380" y="274"/>
                  </a:cubicBezTo>
                  <a:cubicBezTo>
                    <a:pt x="385" y="287"/>
                    <a:pt x="378" y="300"/>
                    <a:pt x="365" y="303"/>
                  </a:cubicBezTo>
                  <a:cubicBezTo>
                    <a:pt x="339" y="309"/>
                    <a:pt x="339" y="309"/>
                    <a:pt x="339" y="309"/>
                  </a:cubicBezTo>
                  <a:cubicBezTo>
                    <a:pt x="326" y="312"/>
                    <a:pt x="313" y="326"/>
                    <a:pt x="309" y="339"/>
                  </a:cubicBezTo>
                  <a:cubicBezTo>
                    <a:pt x="303" y="365"/>
                    <a:pt x="303" y="365"/>
                    <a:pt x="303" y="365"/>
                  </a:cubicBezTo>
                  <a:cubicBezTo>
                    <a:pt x="300" y="378"/>
                    <a:pt x="287" y="385"/>
                    <a:pt x="274" y="380"/>
                  </a:cubicBezTo>
                  <a:cubicBezTo>
                    <a:pt x="250" y="370"/>
                    <a:pt x="250" y="370"/>
                    <a:pt x="250" y="370"/>
                  </a:cubicBezTo>
                  <a:cubicBezTo>
                    <a:pt x="237" y="365"/>
                    <a:pt x="218" y="368"/>
                    <a:pt x="208" y="376"/>
                  </a:cubicBezTo>
                  <a:cubicBezTo>
                    <a:pt x="187" y="393"/>
                    <a:pt x="187" y="393"/>
                    <a:pt x="187" y="393"/>
                  </a:cubicBezTo>
                  <a:cubicBezTo>
                    <a:pt x="177" y="402"/>
                    <a:pt x="162" y="400"/>
                    <a:pt x="155" y="388"/>
                  </a:cubicBezTo>
                  <a:cubicBezTo>
                    <a:pt x="141" y="366"/>
                    <a:pt x="141" y="366"/>
                    <a:pt x="141" y="366"/>
                  </a:cubicBezTo>
                  <a:cubicBezTo>
                    <a:pt x="134" y="354"/>
                    <a:pt x="117" y="346"/>
                    <a:pt x="103" y="347"/>
                  </a:cubicBezTo>
                  <a:cubicBezTo>
                    <a:pt x="77" y="348"/>
                    <a:pt x="77" y="348"/>
                    <a:pt x="77" y="348"/>
                  </a:cubicBezTo>
                  <a:cubicBezTo>
                    <a:pt x="63" y="349"/>
                    <a:pt x="53" y="339"/>
                    <a:pt x="54" y="326"/>
                  </a:cubicBezTo>
                  <a:cubicBezTo>
                    <a:pt x="56" y="299"/>
                    <a:pt x="56" y="299"/>
                    <a:pt x="56" y="299"/>
                  </a:cubicBezTo>
                  <a:cubicBezTo>
                    <a:pt x="57" y="285"/>
                    <a:pt x="48" y="268"/>
                    <a:pt x="37" y="261"/>
                  </a:cubicBezTo>
                  <a:cubicBezTo>
                    <a:pt x="14" y="247"/>
                    <a:pt x="14" y="247"/>
                    <a:pt x="14" y="247"/>
                  </a:cubicBezTo>
                  <a:cubicBezTo>
                    <a:pt x="3" y="240"/>
                    <a:pt x="0" y="226"/>
                    <a:pt x="9" y="215"/>
                  </a:cubicBezTo>
                  <a:cubicBezTo>
                    <a:pt x="26" y="195"/>
                    <a:pt x="26" y="195"/>
                    <a:pt x="26" y="195"/>
                  </a:cubicBezTo>
                  <a:cubicBezTo>
                    <a:pt x="35" y="184"/>
                    <a:pt x="38" y="166"/>
                    <a:pt x="33" y="153"/>
                  </a:cubicBezTo>
                  <a:cubicBezTo>
                    <a:pt x="23" y="128"/>
                    <a:pt x="23" y="128"/>
                    <a:pt x="23" y="128"/>
                  </a:cubicBezTo>
                  <a:cubicBezTo>
                    <a:pt x="18" y="116"/>
                    <a:pt x="24" y="103"/>
                    <a:pt x="38" y="99"/>
                  </a:cubicBezTo>
                  <a:cubicBezTo>
                    <a:pt x="63" y="93"/>
                    <a:pt x="63" y="93"/>
                    <a:pt x="63" y="93"/>
                  </a:cubicBezTo>
                  <a:cubicBezTo>
                    <a:pt x="76" y="90"/>
                    <a:pt x="90" y="76"/>
                    <a:pt x="93" y="63"/>
                  </a:cubicBezTo>
                  <a:lnTo>
                    <a:pt x="100" y="37"/>
                  </a:lnTo>
                  <a:close/>
                </a:path>
              </a:pathLst>
            </a:custGeom>
            <a:solidFill>
              <a:srgbClr val="B7B7B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grpSp>
          <p:nvGrpSpPr>
            <p:cNvPr id="394" name="Google Shape;394;p54"/>
            <p:cNvGrpSpPr/>
            <p:nvPr/>
          </p:nvGrpSpPr>
          <p:grpSpPr>
            <a:xfrm>
              <a:off x="5825" y="6904"/>
              <a:ext cx="747" cy="747"/>
              <a:chOff x="3641720" y="4316418"/>
              <a:chExt cx="466725" cy="466725"/>
            </a:xfrm>
          </p:grpSpPr>
          <p:sp>
            <p:nvSpPr>
              <p:cNvPr id="395" name="Google Shape;395;p54"/>
              <p:cNvSpPr/>
              <p:nvPr/>
            </p:nvSpPr>
            <p:spPr>
              <a:xfrm>
                <a:off x="3641720" y="4443418"/>
                <a:ext cx="339725" cy="339725"/>
              </a:xfrm>
              <a:custGeom>
                <a:rect b="b" l="l" r="r" t="t"/>
                <a:pathLst>
                  <a:path extrusionOk="0" h="107" w="107">
                    <a:moveTo>
                      <a:pt x="104" y="91"/>
                    </a:moveTo>
                    <a:cubicBezTo>
                      <a:pt x="107" y="95"/>
                      <a:pt x="107" y="100"/>
                      <a:pt x="104" y="104"/>
                    </a:cubicBezTo>
                    <a:cubicBezTo>
                      <a:pt x="100" y="107"/>
                      <a:pt x="95" y="107"/>
                      <a:pt x="91" y="104"/>
                    </a:cubicBezTo>
                    <a:cubicBezTo>
                      <a:pt x="3" y="15"/>
                      <a:pt x="3" y="15"/>
                      <a:pt x="3" y="15"/>
                    </a:cubicBezTo>
                    <a:cubicBezTo>
                      <a:pt x="0" y="12"/>
                      <a:pt x="0" y="6"/>
                      <a:pt x="3" y="3"/>
                    </a:cubicBezTo>
                    <a:cubicBezTo>
                      <a:pt x="7" y="0"/>
                      <a:pt x="12" y="0"/>
                      <a:pt x="15" y="3"/>
                    </a:cubicBezTo>
                    <a:lnTo>
                      <a:pt x="104" y="91"/>
                    </a:lnTo>
                    <a:close/>
                  </a:path>
                </a:pathLst>
              </a:custGeom>
              <a:solidFill>
                <a:srgbClr val="B7B7B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396" name="Google Shape;396;p54"/>
              <p:cNvSpPr/>
              <p:nvPr/>
            </p:nvSpPr>
            <p:spPr>
              <a:xfrm>
                <a:off x="3730620" y="4351343"/>
                <a:ext cx="342900" cy="342900"/>
              </a:xfrm>
              <a:custGeom>
                <a:rect b="b" l="l" r="r" t="t"/>
                <a:pathLst>
                  <a:path extrusionOk="0" h="108" w="108">
                    <a:moveTo>
                      <a:pt x="16" y="4"/>
                    </a:moveTo>
                    <a:cubicBezTo>
                      <a:pt x="104" y="92"/>
                      <a:pt x="104" y="92"/>
                      <a:pt x="104" y="92"/>
                    </a:cubicBezTo>
                    <a:cubicBezTo>
                      <a:pt x="108" y="95"/>
                      <a:pt x="108" y="101"/>
                      <a:pt x="104" y="104"/>
                    </a:cubicBezTo>
                    <a:cubicBezTo>
                      <a:pt x="101" y="108"/>
                      <a:pt x="95" y="108"/>
                      <a:pt x="92" y="104"/>
                    </a:cubicBezTo>
                    <a:cubicBezTo>
                      <a:pt x="4" y="16"/>
                      <a:pt x="4" y="16"/>
                      <a:pt x="4" y="16"/>
                    </a:cubicBezTo>
                    <a:cubicBezTo>
                      <a:pt x="0" y="13"/>
                      <a:pt x="0" y="7"/>
                      <a:pt x="4" y="4"/>
                    </a:cubicBezTo>
                    <a:cubicBezTo>
                      <a:pt x="7" y="0"/>
                      <a:pt x="13" y="0"/>
                      <a:pt x="16" y="4"/>
                    </a:cubicBezTo>
                    <a:close/>
                  </a:path>
                </a:pathLst>
              </a:custGeom>
              <a:solidFill>
                <a:srgbClr val="B7B7B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397" name="Google Shape;397;p54"/>
              <p:cNvSpPr/>
              <p:nvPr/>
            </p:nvSpPr>
            <p:spPr>
              <a:xfrm>
                <a:off x="3873495" y="4316418"/>
                <a:ext cx="234950" cy="231775"/>
              </a:xfrm>
              <a:custGeom>
                <a:rect b="b" l="l" r="r" t="t"/>
                <a:pathLst>
                  <a:path extrusionOk="0" h="73" w="74">
                    <a:moveTo>
                      <a:pt x="16" y="3"/>
                    </a:moveTo>
                    <a:cubicBezTo>
                      <a:pt x="71" y="58"/>
                      <a:pt x="71" y="58"/>
                      <a:pt x="71" y="58"/>
                    </a:cubicBezTo>
                    <a:cubicBezTo>
                      <a:pt x="74" y="61"/>
                      <a:pt x="74" y="67"/>
                      <a:pt x="71" y="70"/>
                    </a:cubicBezTo>
                    <a:cubicBezTo>
                      <a:pt x="67" y="73"/>
                      <a:pt x="62" y="73"/>
                      <a:pt x="58" y="70"/>
                    </a:cubicBezTo>
                    <a:cubicBezTo>
                      <a:pt x="4" y="15"/>
                      <a:pt x="4" y="15"/>
                      <a:pt x="4" y="15"/>
                    </a:cubicBezTo>
                    <a:cubicBezTo>
                      <a:pt x="0" y="12"/>
                      <a:pt x="0" y="6"/>
                      <a:pt x="4" y="3"/>
                    </a:cubicBezTo>
                    <a:cubicBezTo>
                      <a:pt x="7" y="0"/>
                      <a:pt x="13" y="0"/>
                      <a:pt x="16" y="3"/>
                    </a:cubicBezTo>
                    <a:close/>
                  </a:path>
                </a:pathLst>
              </a:custGeom>
              <a:solidFill>
                <a:srgbClr val="B7B7B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grpSp>
        <p:sp>
          <p:nvSpPr>
            <p:cNvPr id="398" name="Google Shape;398;p54"/>
            <p:cNvSpPr/>
            <p:nvPr/>
          </p:nvSpPr>
          <p:spPr>
            <a:xfrm>
              <a:off x="8247" y="7297"/>
              <a:ext cx="1561" cy="1556"/>
            </a:xfrm>
            <a:custGeom>
              <a:rect b="b" l="l" r="r" t="t"/>
              <a:pathLst>
                <a:path extrusionOk="0" h="300" w="301">
                  <a:moveTo>
                    <a:pt x="41" y="188"/>
                  </a:moveTo>
                  <a:cubicBezTo>
                    <a:pt x="38" y="163"/>
                    <a:pt x="30" y="141"/>
                    <a:pt x="18" y="120"/>
                  </a:cubicBezTo>
                  <a:cubicBezTo>
                    <a:pt x="15" y="116"/>
                    <a:pt x="13" y="112"/>
                    <a:pt x="11" y="108"/>
                  </a:cubicBezTo>
                  <a:cubicBezTo>
                    <a:pt x="0" y="94"/>
                    <a:pt x="0" y="94"/>
                    <a:pt x="0" y="94"/>
                  </a:cubicBezTo>
                  <a:cubicBezTo>
                    <a:pt x="93" y="0"/>
                    <a:pt x="93" y="0"/>
                    <a:pt x="93" y="0"/>
                  </a:cubicBezTo>
                  <a:cubicBezTo>
                    <a:pt x="109" y="10"/>
                    <a:pt x="109" y="10"/>
                    <a:pt x="109" y="10"/>
                  </a:cubicBezTo>
                  <a:cubicBezTo>
                    <a:pt x="112" y="13"/>
                    <a:pt x="116" y="15"/>
                    <a:pt x="120" y="17"/>
                  </a:cubicBezTo>
                  <a:cubicBezTo>
                    <a:pt x="141" y="29"/>
                    <a:pt x="164" y="37"/>
                    <a:pt x="188" y="41"/>
                  </a:cubicBezTo>
                  <a:cubicBezTo>
                    <a:pt x="252" y="50"/>
                    <a:pt x="301" y="105"/>
                    <a:pt x="301" y="171"/>
                  </a:cubicBezTo>
                  <a:cubicBezTo>
                    <a:pt x="301" y="207"/>
                    <a:pt x="286" y="239"/>
                    <a:pt x="263" y="263"/>
                  </a:cubicBezTo>
                  <a:cubicBezTo>
                    <a:pt x="240" y="286"/>
                    <a:pt x="207" y="300"/>
                    <a:pt x="172" y="300"/>
                  </a:cubicBezTo>
                  <a:cubicBezTo>
                    <a:pt x="106" y="300"/>
                    <a:pt x="51" y="251"/>
                    <a:pt x="41" y="188"/>
                  </a:cubicBezTo>
                  <a:close/>
                </a:path>
              </a:pathLst>
            </a:custGeom>
            <a:solidFill>
              <a:srgbClr val="F3F3F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399" name="Google Shape;399;p54"/>
            <p:cNvSpPr/>
            <p:nvPr/>
          </p:nvSpPr>
          <p:spPr>
            <a:xfrm>
              <a:off x="8130" y="7175"/>
              <a:ext cx="2010" cy="2010"/>
            </a:xfrm>
            <a:custGeom>
              <a:rect b="b" l="l" r="r" t="t"/>
              <a:pathLst>
                <a:path extrusionOk="0" h="402" w="402">
                  <a:moveTo>
                    <a:pt x="37" y="303"/>
                  </a:moveTo>
                  <a:cubicBezTo>
                    <a:pt x="24" y="300"/>
                    <a:pt x="17" y="287"/>
                    <a:pt x="22" y="274"/>
                  </a:cubicBezTo>
                  <a:cubicBezTo>
                    <a:pt x="32" y="249"/>
                    <a:pt x="32" y="249"/>
                    <a:pt x="32" y="249"/>
                  </a:cubicBezTo>
                  <a:cubicBezTo>
                    <a:pt x="37" y="237"/>
                    <a:pt x="34" y="218"/>
                    <a:pt x="25" y="207"/>
                  </a:cubicBezTo>
                  <a:cubicBezTo>
                    <a:pt x="8" y="187"/>
                    <a:pt x="8" y="187"/>
                    <a:pt x="8" y="187"/>
                  </a:cubicBezTo>
                  <a:cubicBezTo>
                    <a:pt x="0" y="177"/>
                    <a:pt x="2" y="162"/>
                    <a:pt x="13" y="155"/>
                  </a:cubicBezTo>
                  <a:cubicBezTo>
                    <a:pt x="36" y="141"/>
                    <a:pt x="36" y="141"/>
                    <a:pt x="36" y="141"/>
                  </a:cubicBezTo>
                  <a:cubicBezTo>
                    <a:pt x="37" y="140"/>
                    <a:pt x="38" y="139"/>
                    <a:pt x="40" y="138"/>
                  </a:cubicBezTo>
                  <a:cubicBezTo>
                    <a:pt x="42" y="142"/>
                    <a:pt x="44" y="146"/>
                    <a:pt x="47" y="150"/>
                  </a:cubicBezTo>
                  <a:cubicBezTo>
                    <a:pt x="59" y="171"/>
                    <a:pt x="67" y="193"/>
                    <a:pt x="70" y="218"/>
                  </a:cubicBezTo>
                  <a:cubicBezTo>
                    <a:pt x="80" y="281"/>
                    <a:pt x="135" y="330"/>
                    <a:pt x="201" y="330"/>
                  </a:cubicBezTo>
                  <a:cubicBezTo>
                    <a:pt x="236" y="330"/>
                    <a:pt x="269" y="316"/>
                    <a:pt x="292" y="293"/>
                  </a:cubicBezTo>
                  <a:cubicBezTo>
                    <a:pt x="315" y="269"/>
                    <a:pt x="330" y="237"/>
                    <a:pt x="330" y="201"/>
                  </a:cubicBezTo>
                  <a:cubicBezTo>
                    <a:pt x="330" y="135"/>
                    <a:pt x="281" y="80"/>
                    <a:pt x="217" y="71"/>
                  </a:cubicBezTo>
                  <a:cubicBezTo>
                    <a:pt x="193" y="67"/>
                    <a:pt x="170" y="59"/>
                    <a:pt x="149" y="47"/>
                  </a:cubicBezTo>
                  <a:cubicBezTo>
                    <a:pt x="145" y="45"/>
                    <a:pt x="142" y="43"/>
                    <a:pt x="138" y="40"/>
                  </a:cubicBezTo>
                  <a:cubicBezTo>
                    <a:pt x="139" y="39"/>
                    <a:pt x="140" y="38"/>
                    <a:pt x="141" y="36"/>
                  </a:cubicBezTo>
                  <a:cubicBezTo>
                    <a:pt x="155" y="14"/>
                    <a:pt x="155" y="14"/>
                    <a:pt x="155" y="14"/>
                  </a:cubicBezTo>
                  <a:cubicBezTo>
                    <a:pt x="162" y="2"/>
                    <a:pt x="176" y="0"/>
                    <a:pt x="187" y="9"/>
                  </a:cubicBezTo>
                  <a:cubicBezTo>
                    <a:pt x="207" y="26"/>
                    <a:pt x="207" y="26"/>
                    <a:pt x="207" y="26"/>
                  </a:cubicBezTo>
                  <a:cubicBezTo>
                    <a:pt x="217" y="35"/>
                    <a:pt x="236" y="38"/>
                    <a:pt x="249" y="33"/>
                  </a:cubicBezTo>
                  <a:cubicBezTo>
                    <a:pt x="273" y="23"/>
                    <a:pt x="273" y="23"/>
                    <a:pt x="273" y="23"/>
                  </a:cubicBezTo>
                  <a:cubicBezTo>
                    <a:pt x="286" y="17"/>
                    <a:pt x="299" y="24"/>
                    <a:pt x="302" y="37"/>
                  </a:cubicBezTo>
                  <a:cubicBezTo>
                    <a:pt x="309" y="63"/>
                    <a:pt x="309" y="63"/>
                    <a:pt x="309" y="63"/>
                  </a:cubicBezTo>
                  <a:cubicBezTo>
                    <a:pt x="312" y="76"/>
                    <a:pt x="326" y="90"/>
                    <a:pt x="339" y="93"/>
                  </a:cubicBezTo>
                  <a:cubicBezTo>
                    <a:pt x="364" y="99"/>
                    <a:pt x="364" y="99"/>
                    <a:pt x="364" y="99"/>
                  </a:cubicBezTo>
                  <a:cubicBezTo>
                    <a:pt x="378" y="103"/>
                    <a:pt x="384" y="116"/>
                    <a:pt x="379" y="128"/>
                  </a:cubicBezTo>
                  <a:cubicBezTo>
                    <a:pt x="369" y="153"/>
                    <a:pt x="369" y="153"/>
                    <a:pt x="369" y="153"/>
                  </a:cubicBezTo>
                  <a:cubicBezTo>
                    <a:pt x="364" y="166"/>
                    <a:pt x="367" y="184"/>
                    <a:pt x="376" y="195"/>
                  </a:cubicBezTo>
                  <a:cubicBezTo>
                    <a:pt x="393" y="215"/>
                    <a:pt x="393" y="215"/>
                    <a:pt x="393" y="215"/>
                  </a:cubicBezTo>
                  <a:cubicBezTo>
                    <a:pt x="402" y="226"/>
                    <a:pt x="399" y="240"/>
                    <a:pt x="388" y="247"/>
                  </a:cubicBezTo>
                  <a:cubicBezTo>
                    <a:pt x="365" y="261"/>
                    <a:pt x="365" y="261"/>
                    <a:pt x="365" y="261"/>
                  </a:cubicBezTo>
                  <a:cubicBezTo>
                    <a:pt x="354" y="268"/>
                    <a:pt x="345" y="285"/>
                    <a:pt x="346" y="299"/>
                  </a:cubicBezTo>
                  <a:cubicBezTo>
                    <a:pt x="348" y="326"/>
                    <a:pt x="348" y="326"/>
                    <a:pt x="348" y="326"/>
                  </a:cubicBezTo>
                  <a:cubicBezTo>
                    <a:pt x="349" y="339"/>
                    <a:pt x="339" y="349"/>
                    <a:pt x="325" y="348"/>
                  </a:cubicBezTo>
                  <a:cubicBezTo>
                    <a:pt x="299" y="347"/>
                    <a:pt x="299" y="347"/>
                    <a:pt x="299" y="347"/>
                  </a:cubicBezTo>
                  <a:cubicBezTo>
                    <a:pt x="285" y="346"/>
                    <a:pt x="268" y="354"/>
                    <a:pt x="261" y="366"/>
                  </a:cubicBezTo>
                  <a:cubicBezTo>
                    <a:pt x="247" y="388"/>
                    <a:pt x="247" y="388"/>
                    <a:pt x="247" y="388"/>
                  </a:cubicBezTo>
                  <a:cubicBezTo>
                    <a:pt x="240" y="400"/>
                    <a:pt x="225" y="402"/>
                    <a:pt x="215" y="393"/>
                  </a:cubicBezTo>
                  <a:cubicBezTo>
                    <a:pt x="194" y="376"/>
                    <a:pt x="194" y="376"/>
                    <a:pt x="194" y="376"/>
                  </a:cubicBezTo>
                  <a:cubicBezTo>
                    <a:pt x="184" y="368"/>
                    <a:pt x="165" y="365"/>
                    <a:pt x="152" y="370"/>
                  </a:cubicBezTo>
                  <a:cubicBezTo>
                    <a:pt x="128" y="380"/>
                    <a:pt x="128" y="380"/>
                    <a:pt x="128" y="380"/>
                  </a:cubicBezTo>
                  <a:cubicBezTo>
                    <a:pt x="115" y="385"/>
                    <a:pt x="102" y="378"/>
                    <a:pt x="99" y="365"/>
                  </a:cubicBezTo>
                  <a:cubicBezTo>
                    <a:pt x="93" y="339"/>
                    <a:pt x="93" y="339"/>
                    <a:pt x="93" y="339"/>
                  </a:cubicBezTo>
                  <a:cubicBezTo>
                    <a:pt x="89" y="326"/>
                    <a:pt x="76" y="312"/>
                    <a:pt x="63" y="309"/>
                  </a:cubicBezTo>
                  <a:lnTo>
                    <a:pt x="37" y="303"/>
                  </a:lnTo>
                  <a:close/>
                </a:path>
              </a:pathLst>
            </a:custGeom>
            <a:solidFill>
              <a:srgbClr val="B7B7B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grpSp>
          <p:nvGrpSpPr>
            <p:cNvPr id="400" name="Google Shape;400;p54"/>
            <p:cNvGrpSpPr/>
            <p:nvPr/>
          </p:nvGrpSpPr>
          <p:grpSpPr>
            <a:xfrm>
              <a:off x="7866" y="6961"/>
              <a:ext cx="752" cy="752"/>
              <a:chOff x="4917727" y="4351330"/>
              <a:chExt cx="469900" cy="469900"/>
            </a:xfrm>
          </p:grpSpPr>
          <p:sp>
            <p:nvSpPr>
              <p:cNvPr id="401" name="Google Shape;401;p54"/>
              <p:cNvSpPr/>
              <p:nvPr/>
            </p:nvSpPr>
            <p:spPr>
              <a:xfrm>
                <a:off x="5044727" y="4478330"/>
                <a:ext cx="342900" cy="342900"/>
              </a:xfrm>
              <a:custGeom>
                <a:rect b="b" l="l" r="r" t="t"/>
                <a:pathLst>
                  <a:path extrusionOk="0" h="108" w="108">
                    <a:moveTo>
                      <a:pt x="92" y="4"/>
                    </a:moveTo>
                    <a:cubicBezTo>
                      <a:pt x="95" y="0"/>
                      <a:pt x="101" y="0"/>
                      <a:pt x="104" y="4"/>
                    </a:cubicBezTo>
                    <a:cubicBezTo>
                      <a:pt x="108" y="7"/>
                      <a:pt x="108" y="13"/>
                      <a:pt x="104" y="16"/>
                    </a:cubicBezTo>
                    <a:cubicBezTo>
                      <a:pt x="16" y="104"/>
                      <a:pt x="16" y="104"/>
                      <a:pt x="16" y="104"/>
                    </a:cubicBezTo>
                    <a:cubicBezTo>
                      <a:pt x="12" y="108"/>
                      <a:pt x="7" y="108"/>
                      <a:pt x="4" y="104"/>
                    </a:cubicBezTo>
                    <a:cubicBezTo>
                      <a:pt x="0" y="101"/>
                      <a:pt x="0" y="95"/>
                      <a:pt x="4" y="92"/>
                    </a:cubicBezTo>
                    <a:lnTo>
                      <a:pt x="92" y="4"/>
                    </a:lnTo>
                    <a:close/>
                  </a:path>
                </a:pathLst>
              </a:custGeom>
              <a:solidFill>
                <a:srgbClr val="B7B7B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02" name="Google Shape;402;p54"/>
              <p:cNvSpPr/>
              <p:nvPr/>
            </p:nvSpPr>
            <p:spPr>
              <a:xfrm>
                <a:off x="4955827" y="4389430"/>
                <a:ext cx="339725" cy="339725"/>
              </a:xfrm>
              <a:custGeom>
                <a:rect b="b" l="l" r="r" t="t"/>
                <a:pathLst>
                  <a:path extrusionOk="0" h="107" w="107">
                    <a:moveTo>
                      <a:pt x="3" y="92"/>
                    </a:moveTo>
                    <a:cubicBezTo>
                      <a:pt x="91" y="3"/>
                      <a:pt x="91" y="3"/>
                      <a:pt x="91" y="3"/>
                    </a:cubicBezTo>
                    <a:cubicBezTo>
                      <a:pt x="95" y="0"/>
                      <a:pt x="100" y="0"/>
                      <a:pt x="104" y="3"/>
                    </a:cubicBezTo>
                    <a:cubicBezTo>
                      <a:pt x="107" y="7"/>
                      <a:pt x="107" y="12"/>
                      <a:pt x="104" y="16"/>
                    </a:cubicBezTo>
                    <a:cubicBezTo>
                      <a:pt x="15" y="104"/>
                      <a:pt x="15" y="104"/>
                      <a:pt x="15" y="104"/>
                    </a:cubicBezTo>
                    <a:cubicBezTo>
                      <a:pt x="12" y="107"/>
                      <a:pt x="6" y="107"/>
                      <a:pt x="3" y="104"/>
                    </a:cubicBezTo>
                    <a:cubicBezTo>
                      <a:pt x="0" y="101"/>
                      <a:pt x="0" y="95"/>
                      <a:pt x="3" y="92"/>
                    </a:cubicBezTo>
                    <a:close/>
                  </a:path>
                </a:pathLst>
              </a:custGeom>
              <a:solidFill>
                <a:srgbClr val="B7B7B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03" name="Google Shape;403;p54"/>
              <p:cNvSpPr/>
              <p:nvPr/>
            </p:nvSpPr>
            <p:spPr>
              <a:xfrm>
                <a:off x="4917727" y="4351330"/>
                <a:ext cx="234950" cy="234950"/>
              </a:xfrm>
              <a:custGeom>
                <a:rect b="b" l="l" r="r" t="t"/>
                <a:pathLst>
                  <a:path extrusionOk="0" h="74" w="74">
                    <a:moveTo>
                      <a:pt x="3" y="58"/>
                    </a:moveTo>
                    <a:cubicBezTo>
                      <a:pt x="58" y="4"/>
                      <a:pt x="58" y="4"/>
                      <a:pt x="58" y="4"/>
                    </a:cubicBezTo>
                    <a:cubicBezTo>
                      <a:pt x="61" y="0"/>
                      <a:pt x="67" y="0"/>
                      <a:pt x="70" y="4"/>
                    </a:cubicBezTo>
                    <a:cubicBezTo>
                      <a:pt x="74" y="7"/>
                      <a:pt x="74" y="13"/>
                      <a:pt x="70" y="16"/>
                    </a:cubicBezTo>
                    <a:cubicBezTo>
                      <a:pt x="16" y="71"/>
                      <a:pt x="16" y="71"/>
                      <a:pt x="16" y="71"/>
                    </a:cubicBezTo>
                    <a:cubicBezTo>
                      <a:pt x="12" y="74"/>
                      <a:pt x="7" y="74"/>
                      <a:pt x="3" y="71"/>
                    </a:cubicBezTo>
                    <a:cubicBezTo>
                      <a:pt x="0" y="67"/>
                      <a:pt x="0" y="62"/>
                      <a:pt x="3" y="58"/>
                    </a:cubicBezTo>
                    <a:close/>
                  </a:path>
                </a:pathLst>
              </a:custGeom>
              <a:solidFill>
                <a:srgbClr val="B7B7B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grpSp>
        <p:sp>
          <p:nvSpPr>
            <p:cNvPr id="404" name="Google Shape;404;p54"/>
            <p:cNvSpPr/>
            <p:nvPr/>
          </p:nvSpPr>
          <p:spPr>
            <a:xfrm>
              <a:off x="8247" y="3642"/>
              <a:ext cx="1561" cy="1561"/>
            </a:xfrm>
            <a:custGeom>
              <a:rect b="b" l="l" r="r" t="t"/>
              <a:pathLst>
                <a:path extrusionOk="0" h="301" w="301">
                  <a:moveTo>
                    <a:pt x="188" y="259"/>
                  </a:moveTo>
                  <a:cubicBezTo>
                    <a:pt x="164" y="263"/>
                    <a:pt x="141" y="271"/>
                    <a:pt x="120" y="283"/>
                  </a:cubicBezTo>
                  <a:cubicBezTo>
                    <a:pt x="116" y="285"/>
                    <a:pt x="112" y="287"/>
                    <a:pt x="109" y="290"/>
                  </a:cubicBezTo>
                  <a:cubicBezTo>
                    <a:pt x="94" y="301"/>
                    <a:pt x="94" y="301"/>
                    <a:pt x="94" y="301"/>
                  </a:cubicBezTo>
                  <a:cubicBezTo>
                    <a:pt x="0" y="207"/>
                    <a:pt x="0" y="207"/>
                    <a:pt x="0" y="207"/>
                  </a:cubicBezTo>
                  <a:cubicBezTo>
                    <a:pt x="11" y="192"/>
                    <a:pt x="11" y="192"/>
                    <a:pt x="11" y="192"/>
                  </a:cubicBezTo>
                  <a:cubicBezTo>
                    <a:pt x="13" y="188"/>
                    <a:pt x="15" y="184"/>
                    <a:pt x="18" y="180"/>
                  </a:cubicBezTo>
                  <a:cubicBezTo>
                    <a:pt x="30" y="159"/>
                    <a:pt x="38" y="136"/>
                    <a:pt x="41" y="112"/>
                  </a:cubicBezTo>
                  <a:cubicBezTo>
                    <a:pt x="51" y="49"/>
                    <a:pt x="106" y="0"/>
                    <a:pt x="172" y="0"/>
                  </a:cubicBezTo>
                  <a:cubicBezTo>
                    <a:pt x="207" y="0"/>
                    <a:pt x="240" y="14"/>
                    <a:pt x="263" y="37"/>
                  </a:cubicBezTo>
                  <a:cubicBezTo>
                    <a:pt x="286" y="61"/>
                    <a:pt x="301" y="93"/>
                    <a:pt x="301" y="129"/>
                  </a:cubicBezTo>
                  <a:cubicBezTo>
                    <a:pt x="301" y="195"/>
                    <a:pt x="252" y="250"/>
                    <a:pt x="188" y="259"/>
                  </a:cubicBezTo>
                  <a:close/>
                </a:path>
              </a:pathLst>
            </a:custGeom>
            <a:solidFill>
              <a:srgbClr val="F3F3F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05" name="Google Shape;405;p54"/>
            <p:cNvSpPr/>
            <p:nvPr/>
          </p:nvSpPr>
          <p:spPr>
            <a:xfrm>
              <a:off x="8130" y="3310"/>
              <a:ext cx="2010" cy="2010"/>
            </a:xfrm>
            <a:custGeom>
              <a:rect b="b" l="l" r="r" t="t"/>
              <a:pathLst>
                <a:path extrusionOk="0" h="402" w="402">
                  <a:moveTo>
                    <a:pt x="302" y="365"/>
                  </a:moveTo>
                  <a:cubicBezTo>
                    <a:pt x="299" y="378"/>
                    <a:pt x="286" y="384"/>
                    <a:pt x="273" y="379"/>
                  </a:cubicBezTo>
                  <a:cubicBezTo>
                    <a:pt x="249" y="369"/>
                    <a:pt x="249" y="369"/>
                    <a:pt x="249" y="369"/>
                  </a:cubicBezTo>
                  <a:cubicBezTo>
                    <a:pt x="236" y="364"/>
                    <a:pt x="217" y="367"/>
                    <a:pt x="207" y="376"/>
                  </a:cubicBezTo>
                  <a:cubicBezTo>
                    <a:pt x="187" y="393"/>
                    <a:pt x="187" y="393"/>
                    <a:pt x="187" y="393"/>
                  </a:cubicBezTo>
                  <a:cubicBezTo>
                    <a:pt x="176" y="402"/>
                    <a:pt x="162" y="400"/>
                    <a:pt x="155" y="388"/>
                  </a:cubicBezTo>
                  <a:cubicBezTo>
                    <a:pt x="141" y="366"/>
                    <a:pt x="141" y="366"/>
                    <a:pt x="141" y="366"/>
                  </a:cubicBezTo>
                  <a:cubicBezTo>
                    <a:pt x="140" y="364"/>
                    <a:pt x="139" y="363"/>
                    <a:pt x="138" y="362"/>
                  </a:cubicBezTo>
                  <a:cubicBezTo>
                    <a:pt x="141" y="359"/>
                    <a:pt x="145" y="357"/>
                    <a:pt x="149" y="355"/>
                  </a:cubicBezTo>
                  <a:cubicBezTo>
                    <a:pt x="170" y="343"/>
                    <a:pt x="193" y="335"/>
                    <a:pt x="217" y="331"/>
                  </a:cubicBezTo>
                  <a:cubicBezTo>
                    <a:pt x="281" y="322"/>
                    <a:pt x="330" y="267"/>
                    <a:pt x="330" y="201"/>
                  </a:cubicBezTo>
                  <a:cubicBezTo>
                    <a:pt x="330" y="165"/>
                    <a:pt x="315" y="133"/>
                    <a:pt x="292" y="109"/>
                  </a:cubicBezTo>
                  <a:cubicBezTo>
                    <a:pt x="269" y="86"/>
                    <a:pt x="236" y="72"/>
                    <a:pt x="201" y="72"/>
                  </a:cubicBezTo>
                  <a:cubicBezTo>
                    <a:pt x="135" y="72"/>
                    <a:pt x="80" y="121"/>
                    <a:pt x="70" y="184"/>
                  </a:cubicBezTo>
                  <a:cubicBezTo>
                    <a:pt x="67" y="208"/>
                    <a:pt x="59" y="231"/>
                    <a:pt x="47" y="252"/>
                  </a:cubicBezTo>
                  <a:cubicBezTo>
                    <a:pt x="44" y="256"/>
                    <a:pt x="42" y="260"/>
                    <a:pt x="40" y="264"/>
                  </a:cubicBezTo>
                  <a:cubicBezTo>
                    <a:pt x="38" y="263"/>
                    <a:pt x="37" y="262"/>
                    <a:pt x="36" y="261"/>
                  </a:cubicBezTo>
                  <a:cubicBezTo>
                    <a:pt x="13" y="247"/>
                    <a:pt x="13" y="247"/>
                    <a:pt x="13" y="247"/>
                  </a:cubicBezTo>
                  <a:cubicBezTo>
                    <a:pt x="2" y="240"/>
                    <a:pt x="0" y="225"/>
                    <a:pt x="8" y="215"/>
                  </a:cubicBezTo>
                  <a:cubicBezTo>
                    <a:pt x="25" y="195"/>
                    <a:pt x="25" y="195"/>
                    <a:pt x="25" y="195"/>
                  </a:cubicBezTo>
                  <a:cubicBezTo>
                    <a:pt x="34" y="184"/>
                    <a:pt x="37" y="165"/>
                    <a:pt x="32" y="153"/>
                  </a:cubicBezTo>
                  <a:cubicBezTo>
                    <a:pt x="22" y="128"/>
                    <a:pt x="22" y="128"/>
                    <a:pt x="22" y="128"/>
                  </a:cubicBezTo>
                  <a:cubicBezTo>
                    <a:pt x="17" y="115"/>
                    <a:pt x="24" y="102"/>
                    <a:pt x="37" y="99"/>
                  </a:cubicBezTo>
                  <a:cubicBezTo>
                    <a:pt x="63" y="93"/>
                    <a:pt x="63" y="93"/>
                    <a:pt x="63" y="93"/>
                  </a:cubicBezTo>
                  <a:cubicBezTo>
                    <a:pt x="76" y="89"/>
                    <a:pt x="89" y="76"/>
                    <a:pt x="93" y="63"/>
                  </a:cubicBezTo>
                  <a:cubicBezTo>
                    <a:pt x="99" y="37"/>
                    <a:pt x="99" y="37"/>
                    <a:pt x="99" y="37"/>
                  </a:cubicBezTo>
                  <a:cubicBezTo>
                    <a:pt x="102" y="24"/>
                    <a:pt x="115" y="17"/>
                    <a:pt x="128" y="22"/>
                  </a:cubicBezTo>
                  <a:cubicBezTo>
                    <a:pt x="152" y="32"/>
                    <a:pt x="152" y="32"/>
                    <a:pt x="152" y="32"/>
                  </a:cubicBezTo>
                  <a:cubicBezTo>
                    <a:pt x="165" y="37"/>
                    <a:pt x="184" y="34"/>
                    <a:pt x="194" y="26"/>
                  </a:cubicBezTo>
                  <a:cubicBezTo>
                    <a:pt x="215" y="9"/>
                    <a:pt x="215" y="9"/>
                    <a:pt x="215" y="9"/>
                  </a:cubicBezTo>
                  <a:cubicBezTo>
                    <a:pt x="225" y="0"/>
                    <a:pt x="240" y="2"/>
                    <a:pt x="247" y="14"/>
                  </a:cubicBezTo>
                  <a:cubicBezTo>
                    <a:pt x="261" y="36"/>
                    <a:pt x="261" y="36"/>
                    <a:pt x="261" y="36"/>
                  </a:cubicBezTo>
                  <a:cubicBezTo>
                    <a:pt x="268" y="48"/>
                    <a:pt x="285" y="56"/>
                    <a:pt x="299" y="55"/>
                  </a:cubicBezTo>
                  <a:cubicBezTo>
                    <a:pt x="325" y="53"/>
                    <a:pt x="325" y="53"/>
                    <a:pt x="325" y="53"/>
                  </a:cubicBezTo>
                  <a:cubicBezTo>
                    <a:pt x="339" y="52"/>
                    <a:pt x="349" y="63"/>
                    <a:pt x="348" y="76"/>
                  </a:cubicBezTo>
                  <a:cubicBezTo>
                    <a:pt x="346" y="103"/>
                    <a:pt x="346" y="103"/>
                    <a:pt x="346" y="103"/>
                  </a:cubicBezTo>
                  <a:cubicBezTo>
                    <a:pt x="345" y="116"/>
                    <a:pt x="354" y="134"/>
                    <a:pt x="365" y="141"/>
                  </a:cubicBezTo>
                  <a:cubicBezTo>
                    <a:pt x="388" y="155"/>
                    <a:pt x="388" y="155"/>
                    <a:pt x="388" y="155"/>
                  </a:cubicBezTo>
                  <a:cubicBezTo>
                    <a:pt x="399" y="162"/>
                    <a:pt x="402" y="176"/>
                    <a:pt x="393" y="187"/>
                  </a:cubicBezTo>
                  <a:cubicBezTo>
                    <a:pt x="376" y="207"/>
                    <a:pt x="376" y="207"/>
                    <a:pt x="376" y="207"/>
                  </a:cubicBezTo>
                  <a:cubicBezTo>
                    <a:pt x="367" y="217"/>
                    <a:pt x="364" y="236"/>
                    <a:pt x="369" y="249"/>
                  </a:cubicBezTo>
                  <a:cubicBezTo>
                    <a:pt x="379" y="274"/>
                    <a:pt x="379" y="274"/>
                    <a:pt x="379" y="274"/>
                  </a:cubicBezTo>
                  <a:cubicBezTo>
                    <a:pt x="384" y="286"/>
                    <a:pt x="378" y="299"/>
                    <a:pt x="364" y="302"/>
                  </a:cubicBezTo>
                  <a:cubicBezTo>
                    <a:pt x="339" y="309"/>
                    <a:pt x="339" y="309"/>
                    <a:pt x="339" y="309"/>
                  </a:cubicBezTo>
                  <a:cubicBezTo>
                    <a:pt x="326" y="312"/>
                    <a:pt x="312" y="326"/>
                    <a:pt x="309" y="339"/>
                  </a:cubicBezTo>
                  <a:lnTo>
                    <a:pt x="302" y="365"/>
                  </a:lnTo>
                  <a:close/>
                </a:path>
              </a:pathLst>
            </a:custGeom>
            <a:solidFill>
              <a:srgbClr val="B7B7B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grpSp>
          <p:nvGrpSpPr>
            <p:cNvPr id="406" name="Google Shape;406;p54"/>
            <p:cNvGrpSpPr/>
            <p:nvPr/>
          </p:nvGrpSpPr>
          <p:grpSpPr>
            <a:xfrm>
              <a:off x="7911" y="4860"/>
              <a:ext cx="747" cy="747"/>
              <a:chOff x="4946291" y="3038475"/>
              <a:chExt cx="466725" cy="466725"/>
            </a:xfrm>
          </p:grpSpPr>
          <p:sp>
            <p:nvSpPr>
              <p:cNvPr id="407" name="Google Shape;407;p54"/>
              <p:cNvSpPr/>
              <p:nvPr/>
            </p:nvSpPr>
            <p:spPr>
              <a:xfrm>
                <a:off x="5073291" y="3038475"/>
                <a:ext cx="339725" cy="339725"/>
              </a:xfrm>
              <a:custGeom>
                <a:rect b="b" l="l" r="r" t="t"/>
                <a:pathLst>
                  <a:path extrusionOk="0" h="107" w="107">
                    <a:moveTo>
                      <a:pt x="3" y="16"/>
                    </a:moveTo>
                    <a:cubicBezTo>
                      <a:pt x="0" y="12"/>
                      <a:pt x="0" y="7"/>
                      <a:pt x="3" y="3"/>
                    </a:cubicBezTo>
                    <a:cubicBezTo>
                      <a:pt x="7" y="0"/>
                      <a:pt x="12" y="0"/>
                      <a:pt x="16" y="3"/>
                    </a:cubicBezTo>
                    <a:cubicBezTo>
                      <a:pt x="104" y="92"/>
                      <a:pt x="104" y="92"/>
                      <a:pt x="104" y="92"/>
                    </a:cubicBezTo>
                    <a:cubicBezTo>
                      <a:pt x="107" y="95"/>
                      <a:pt x="107" y="101"/>
                      <a:pt x="104" y="104"/>
                    </a:cubicBezTo>
                    <a:cubicBezTo>
                      <a:pt x="100" y="107"/>
                      <a:pt x="95" y="107"/>
                      <a:pt x="92" y="104"/>
                    </a:cubicBezTo>
                    <a:lnTo>
                      <a:pt x="3" y="16"/>
                    </a:lnTo>
                    <a:close/>
                  </a:path>
                </a:pathLst>
              </a:custGeom>
              <a:solidFill>
                <a:srgbClr val="B7B7B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08" name="Google Shape;408;p54"/>
              <p:cNvSpPr/>
              <p:nvPr/>
            </p:nvSpPr>
            <p:spPr>
              <a:xfrm>
                <a:off x="4981216" y="3127375"/>
                <a:ext cx="342900" cy="342900"/>
              </a:xfrm>
              <a:custGeom>
                <a:rect b="b" l="l" r="r" t="t"/>
                <a:pathLst>
                  <a:path extrusionOk="0" h="108" w="108">
                    <a:moveTo>
                      <a:pt x="92" y="104"/>
                    </a:moveTo>
                    <a:cubicBezTo>
                      <a:pt x="4" y="16"/>
                      <a:pt x="4" y="16"/>
                      <a:pt x="4" y="16"/>
                    </a:cubicBezTo>
                    <a:cubicBezTo>
                      <a:pt x="0" y="13"/>
                      <a:pt x="0" y="7"/>
                      <a:pt x="4" y="4"/>
                    </a:cubicBezTo>
                    <a:cubicBezTo>
                      <a:pt x="7" y="0"/>
                      <a:pt x="13" y="0"/>
                      <a:pt x="16" y="4"/>
                    </a:cubicBezTo>
                    <a:cubicBezTo>
                      <a:pt x="104" y="92"/>
                      <a:pt x="104" y="92"/>
                      <a:pt x="104" y="92"/>
                    </a:cubicBezTo>
                    <a:cubicBezTo>
                      <a:pt x="108" y="95"/>
                      <a:pt x="108" y="101"/>
                      <a:pt x="104" y="104"/>
                    </a:cubicBezTo>
                    <a:cubicBezTo>
                      <a:pt x="101" y="108"/>
                      <a:pt x="96" y="108"/>
                      <a:pt x="92" y="104"/>
                    </a:cubicBezTo>
                    <a:close/>
                  </a:path>
                </a:pathLst>
              </a:custGeom>
              <a:solidFill>
                <a:srgbClr val="B7B7B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09" name="Google Shape;409;p54"/>
              <p:cNvSpPr/>
              <p:nvPr/>
            </p:nvSpPr>
            <p:spPr>
              <a:xfrm>
                <a:off x="4946291" y="3273425"/>
                <a:ext cx="234950" cy="231775"/>
              </a:xfrm>
              <a:custGeom>
                <a:rect b="b" l="l" r="r" t="t"/>
                <a:pathLst>
                  <a:path extrusionOk="0" h="73" w="74">
                    <a:moveTo>
                      <a:pt x="58" y="70"/>
                    </a:moveTo>
                    <a:cubicBezTo>
                      <a:pt x="3" y="15"/>
                      <a:pt x="3" y="15"/>
                      <a:pt x="3" y="15"/>
                    </a:cubicBezTo>
                    <a:cubicBezTo>
                      <a:pt x="0" y="12"/>
                      <a:pt x="0" y="6"/>
                      <a:pt x="3" y="3"/>
                    </a:cubicBezTo>
                    <a:cubicBezTo>
                      <a:pt x="7" y="0"/>
                      <a:pt x="12" y="0"/>
                      <a:pt x="16" y="3"/>
                    </a:cubicBezTo>
                    <a:cubicBezTo>
                      <a:pt x="70" y="58"/>
                      <a:pt x="70" y="58"/>
                      <a:pt x="70" y="58"/>
                    </a:cubicBezTo>
                    <a:cubicBezTo>
                      <a:pt x="74" y="61"/>
                      <a:pt x="74" y="67"/>
                      <a:pt x="70" y="70"/>
                    </a:cubicBezTo>
                    <a:cubicBezTo>
                      <a:pt x="67" y="73"/>
                      <a:pt x="61" y="73"/>
                      <a:pt x="58" y="70"/>
                    </a:cubicBezTo>
                    <a:close/>
                  </a:path>
                </a:pathLst>
              </a:custGeom>
              <a:solidFill>
                <a:srgbClr val="B7B7B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grpSp>
        <p:sp>
          <p:nvSpPr>
            <p:cNvPr id="410" name="Google Shape;410;p54"/>
            <p:cNvSpPr/>
            <p:nvPr/>
          </p:nvSpPr>
          <p:spPr>
            <a:xfrm>
              <a:off x="8820" y="7810"/>
              <a:ext cx="545" cy="690"/>
            </a:xfrm>
            <a:custGeom>
              <a:rect b="b" l="l" r="r" t="t"/>
              <a:pathLst>
                <a:path extrusionOk="0" h="276" w="218">
                  <a:moveTo>
                    <a:pt x="158" y="46"/>
                  </a:moveTo>
                  <a:lnTo>
                    <a:pt x="38" y="46"/>
                  </a:lnTo>
                  <a:lnTo>
                    <a:pt x="38" y="62"/>
                  </a:lnTo>
                  <a:lnTo>
                    <a:pt x="158" y="62"/>
                  </a:lnTo>
                  <a:lnTo>
                    <a:pt x="158" y="46"/>
                  </a:lnTo>
                  <a:close/>
                  <a:moveTo>
                    <a:pt x="194" y="24"/>
                  </a:moveTo>
                  <a:lnTo>
                    <a:pt x="194" y="0"/>
                  </a:lnTo>
                  <a:lnTo>
                    <a:pt x="0" y="0"/>
                  </a:lnTo>
                  <a:lnTo>
                    <a:pt x="0" y="252"/>
                  </a:lnTo>
                  <a:lnTo>
                    <a:pt x="24" y="252"/>
                  </a:lnTo>
                  <a:lnTo>
                    <a:pt x="24" y="276"/>
                  </a:lnTo>
                  <a:lnTo>
                    <a:pt x="218" y="276"/>
                  </a:lnTo>
                  <a:lnTo>
                    <a:pt x="218" y="24"/>
                  </a:lnTo>
                  <a:lnTo>
                    <a:pt x="194" y="24"/>
                  </a:lnTo>
                  <a:close/>
                  <a:moveTo>
                    <a:pt x="14" y="238"/>
                  </a:moveTo>
                  <a:lnTo>
                    <a:pt x="14" y="14"/>
                  </a:lnTo>
                  <a:lnTo>
                    <a:pt x="180" y="14"/>
                  </a:lnTo>
                  <a:lnTo>
                    <a:pt x="180" y="180"/>
                  </a:lnTo>
                  <a:lnTo>
                    <a:pt x="124" y="180"/>
                  </a:lnTo>
                  <a:lnTo>
                    <a:pt x="124" y="238"/>
                  </a:lnTo>
                  <a:lnTo>
                    <a:pt x="14" y="238"/>
                  </a:lnTo>
                  <a:close/>
                  <a:moveTo>
                    <a:pt x="204" y="262"/>
                  </a:moveTo>
                  <a:lnTo>
                    <a:pt x="38" y="262"/>
                  </a:lnTo>
                  <a:lnTo>
                    <a:pt x="38" y="252"/>
                  </a:lnTo>
                  <a:lnTo>
                    <a:pt x="130" y="252"/>
                  </a:lnTo>
                  <a:lnTo>
                    <a:pt x="194" y="188"/>
                  </a:lnTo>
                  <a:lnTo>
                    <a:pt x="194" y="38"/>
                  </a:lnTo>
                  <a:lnTo>
                    <a:pt x="204" y="38"/>
                  </a:lnTo>
                  <a:lnTo>
                    <a:pt x="204" y="262"/>
                  </a:lnTo>
                  <a:close/>
                  <a:moveTo>
                    <a:pt x="158" y="80"/>
                  </a:moveTo>
                  <a:lnTo>
                    <a:pt x="38" y="80"/>
                  </a:lnTo>
                  <a:lnTo>
                    <a:pt x="38" y="96"/>
                  </a:lnTo>
                  <a:lnTo>
                    <a:pt x="158" y="96"/>
                  </a:lnTo>
                  <a:lnTo>
                    <a:pt x="158" y="80"/>
                  </a:lnTo>
                  <a:close/>
                  <a:moveTo>
                    <a:pt x="158" y="114"/>
                  </a:moveTo>
                  <a:lnTo>
                    <a:pt x="38" y="114"/>
                  </a:lnTo>
                  <a:lnTo>
                    <a:pt x="38" y="130"/>
                  </a:lnTo>
                  <a:lnTo>
                    <a:pt x="158" y="130"/>
                  </a:lnTo>
                  <a:lnTo>
                    <a:pt x="158" y="114"/>
                  </a:lnTo>
                  <a:close/>
                  <a:moveTo>
                    <a:pt x="38" y="164"/>
                  </a:moveTo>
                  <a:lnTo>
                    <a:pt x="98" y="164"/>
                  </a:lnTo>
                  <a:lnTo>
                    <a:pt x="98" y="148"/>
                  </a:lnTo>
                  <a:lnTo>
                    <a:pt x="38" y="148"/>
                  </a:lnTo>
                  <a:lnTo>
                    <a:pt x="38" y="164"/>
                  </a:lnTo>
                  <a:close/>
                </a:path>
              </a:pathLst>
            </a:custGeom>
            <a:solidFill>
              <a:srgbClr val="B7B7B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11" name="Google Shape;411;p54"/>
            <p:cNvSpPr/>
            <p:nvPr/>
          </p:nvSpPr>
          <p:spPr>
            <a:xfrm>
              <a:off x="8775" y="3930"/>
              <a:ext cx="635" cy="795"/>
            </a:xfrm>
            <a:custGeom>
              <a:rect b="b" l="l" r="r" t="t"/>
              <a:pathLst>
                <a:path extrusionOk="0" h="159" w="127">
                  <a:moveTo>
                    <a:pt x="68" y="94"/>
                  </a:moveTo>
                  <a:cubicBezTo>
                    <a:pt x="63" y="94"/>
                    <a:pt x="63" y="94"/>
                    <a:pt x="63" y="94"/>
                  </a:cubicBezTo>
                  <a:cubicBezTo>
                    <a:pt x="63" y="94"/>
                    <a:pt x="61" y="100"/>
                    <a:pt x="53" y="100"/>
                  </a:cubicBezTo>
                  <a:cubicBezTo>
                    <a:pt x="53" y="105"/>
                    <a:pt x="53" y="105"/>
                    <a:pt x="53" y="105"/>
                  </a:cubicBezTo>
                  <a:cubicBezTo>
                    <a:pt x="61" y="105"/>
                    <a:pt x="61" y="105"/>
                    <a:pt x="61" y="105"/>
                  </a:cubicBezTo>
                  <a:cubicBezTo>
                    <a:pt x="61" y="128"/>
                    <a:pt x="61" y="128"/>
                    <a:pt x="61" y="128"/>
                  </a:cubicBezTo>
                  <a:cubicBezTo>
                    <a:pt x="56" y="128"/>
                    <a:pt x="56" y="128"/>
                    <a:pt x="56" y="128"/>
                  </a:cubicBezTo>
                  <a:cubicBezTo>
                    <a:pt x="56" y="133"/>
                    <a:pt x="56" y="133"/>
                    <a:pt x="56" y="133"/>
                  </a:cubicBezTo>
                  <a:cubicBezTo>
                    <a:pt x="73" y="133"/>
                    <a:pt x="73" y="133"/>
                    <a:pt x="73" y="133"/>
                  </a:cubicBezTo>
                  <a:cubicBezTo>
                    <a:pt x="73" y="128"/>
                    <a:pt x="73" y="128"/>
                    <a:pt x="73" y="128"/>
                  </a:cubicBezTo>
                  <a:cubicBezTo>
                    <a:pt x="68" y="128"/>
                    <a:pt x="68" y="128"/>
                    <a:pt x="68" y="128"/>
                  </a:cubicBezTo>
                  <a:lnTo>
                    <a:pt x="68" y="94"/>
                  </a:lnTo>
                  <a:close/>
                  <a:moveTo>
                    <a:pt x="127" y="24"/>
                  </a:moveTo>
                  <a:cubicBezTo>
                    <a:pt x="118" y="16"/>
                    <a:pt x="118" y="16"/>
                    <a:pt x="118" y="16"/>
                  </a:cubicBezTo>
                  <a:cubicBezTo>
                    <a:pt x="89" y="76"/>
                    <a:pt x="89" y="76"/>
                    <a:pt x="89" y="76"/>
                  </a:cubicBezTo>
                  <a:cubicBezTo>
                    <a:pt x="86" y="74"/>
                    <a:pt x="83" y="72"/>
                    <a:pt x="79" y="71"/>
                  </a:cubicBezTo>
                  <a:cubicBezTo>
                    <a:pt x="110" y="8"/>
                    <a:pt x="110" y="8"/>
                    <a:pt x="110" y="8"/>
                  </a:cubicBezTo>
                  <a:cubicBezTo>
                    <a:pt x="102" y="0"/>
                    <a:pt x="102" y="0"/>
                    <a:pt x="102" y="0"/>
                  </a:cubicBezTo>
                  <a:cubicBezTo>
                    <a:pt x="25" y="0"/>
                    <a:pt x="25" y="0"/>
                    <a:pt x="25" y="0"/>
                  </a:cubicBezTo>
                  <a:cubicBezTo>
                    <a:pt x="16" y="8"/>
                    <a:pt x="16" y="8"/>
                    <a:pt x="16" y="8"/>
                  </a:cubicBezTo>
                  <a:cubicBezTo>
                    <a:pt x="47" y="71"/>
                    <a:pt x="47" y="71"/>
                    <a:pt x="47" y="71"/>
                  </a:cubicBezTo>
                  <a:cubicBezTo>
                    <a:pt x="44" y="72"/>
                    <a:pt x="40" y="74"/>
                    <a:pt x="37" y="76"/>
                  </a:cubicBezTo>
                  <a:cubicBezTo>
                    <a:pt x="8" y="16"/>
                    <a:pt x="8" y="16"/>
                    <a:pt x="8" y="16"/>
                  </a:cubicBezTo>
                  <a:cubicBezTo>
                    <a:pt x="0" y="24"/>
                    <a:pt x="0" y="24"/>
                    <a:pt x="0" y="24"/>
                  </a:cubicBezTo>
                  <a:cubicBezTo>
                    <a:pt x="29" y="84"/>
                    <a:pt x="29" y="84"/>
                    <a:pt x="29" y="84"/>
                  </a:cubicBezTo>
                  <a:cubicBezTo>
                    <a:pt x="22" y="92"/>
                    <a:pt x="18" y="102"/>
                    <a:pt x="18" y="114"/>
                  </a:cubicBezTo>
                  <a:cubicBezTo>
                    <a:pt x="18" y="139"/>
                    <a:pt x="38" y="159"/>
                    <a:pt x="63" y="159"/>
                  </a:cubicBezTo>
                  <a:cubicBezTo>
                    <a:pt x="88" y="159"/>
                    <a:pt x="109" y="139"/>
                    <a:pt x="109" y="114"/>
                  </a:cubicBezTo>
                  <a:cubicBezTo>
                    <a:pt x="109" y="102"/>
                    <a:pt x="104" y="92"/>
                    <a:pt x="98" y="84"/>
                  </a:cubicBezTo>
                  <a:lnTo>
                    <a:pt x="127" y="24"/>
                  </a:lnTo>
                  <a:close/>
                  <a:moveTo>
                    <a:pt x="30" y="11"/>
                  </a:moveTo>
                  <a:cubicBezTo>
                    <a:pt x="96" y="11"/>
                    <a:pt x="96" y="11"/>
                    <a:pt x="96" y="11"/>
                  </a:cubicBezTo>
                  <a:cubicBezTo>
                    <a:pt x="91" y="22"/>
                    <a:pt x="91" y="22"/>
                    <a:pt x="91" y="22"/>
                  </a:cubicBezTo>
                  <a:cubicBezTo>
                    <a:pt x="36" y="22"/>
                    <a:pt x="36" y="22"/>
                    <a:pt x="36" y="22"/>
                  </a:cubicBezTo>
                  <a:lnTo>
                    <a:pt x="30" y="11"/>
                  </a:lnTo>
                  <a:close/>
                  <a:moveTo>
                    <a:pt x="41" y="34"/>
                  </a:moveTo>
                  <a:cubicBezTo>
                    <a:pt x="85" y="34"/>
                    <a:pt x="85" y="34"/>
                    <a:pt x="85" y="34"/>
                  </a:cubicBezTo>
                  <a:cubicBezTo>
                    <a:pt x="68" y="68"/>
                    <a:pt x="68" y="68"/>
                    <a:pt x="68" y="68"/>
                  </a:cubicBezTo>
                  <a:cubicBezTo>
                    <a:pt x="67" y="68"/>
                    <a:pt x="65" y="68"/>
                    <a:pt x="63" y="68"/>
                  </a:cubicBezTo>
                  <a:cubicBezTo>
                    <a:pt x="62" y="68"/>
                    <a:pt x="60" y="68"/>
                    <a:pt x="58" y="68"/>
                  </a:cubicBezTo>
                  <a:lnTo>
                    <a:pt x="41" y="34"/>
                  </a:lnTo>
                  <a:close/>
                  <a:moveTo>
                    <a:pt x="99" y="114"/>
                  </a:moveTo>
                  <a:cubicBezTo>
                    <a:pt x="99" y="133"/>
                    <a:pt x="83" y="149"/>
                    <a:pt x="63" y="149"/>
                  </a:cubicBezTo>
                  <a:cubicBezTo>
                    <a:pt x="44" y="149"/>
                    <a:pt x="28" y="133"/>
                    <a:pt x="28" y="114"/>
                  </a:cubicBezTo>
                  <a:cubicBezTo>
                    <a:pt x="28" y="94"/>
                    <a:pt x="44" y="78"/>
                    <a:pt x="63" y="78"/>
                  </a:cubicBezTo>
                  <a:cubicBezTo>
                    <a:pt x="83" y="78"/>
                    <a:pt x="99" y="94"/>
                    <a:pt x="99" y="114"/>
                  </a:cubicBezTo>
                  <a:close/>
                  <a:moveTo>
                    <a:pt x="63" y="81"/>
                  </a:moveTo>
                  <a:cubicBezTo>
                    <a:pt x="45" y="81"/>
                    <a:pt x="31" y="96"/>
                    <a:pt x="31" y="114"/>
                  </a:cubicBezTo>
                  <a:cubicBezTo>
                    <a:pt x="31" y="132"/>
                    <a:pt x="45" y="146"/>
                    <a:pt x="63" y="146"/>
                  </a:cubicBezTo>
                  <a:cubicBezTo>
                    <a:pt x="81" y="146"/>
                    <a:pt x="96" y="132"/>
                    <a:pt x="96" y="114"/>
                  </a:cubicBezTo>
                  <a:cubicBezTo>
                    <a:pt x="96" y="96"/>
                    <a:pt x="81" y="81"/>
                    <a:pt x="63" y="81"/>
                  </a:cubicBezTo>
                  <a:close/>
                  <a:moveTo>
                    <a:pt x="63" y="143"/>
                  </a:moveTo>
                  <a:cubicBezTo>
                    <a:pt x="47" y="143"/>
                    <a:pt x="34" y="130"/>
                    <a:pt x="34" y="114"/>
                  </a:cubicBezTo>
                  <a:cubicBezTo>
                    <a:pt x="34" y="97"/>
                    <a:pt x="47" y="84"/>
                    <a:pt x="63" y="84"/>
                  </a:cubicBezTo>
                  <a:cubicBezTo>
                    <a:pt x="79" y="84"/>
                    <a:pt x="92" y="97"/>
                    <a:pt x="92" y="114"/>
                  </a:cubicBezTo>
                  <a:cubicBezTo>
                    <a:pt x="92" y="130"/>
                    <a:pt x="79" y="143"/>
                    <a:pt x="63" y="143"/>
                  </a:cubicBezTo>
                  <a:close/>
                </a:path>
              </a:pathLst>
            </a:custGeom>
            <a:solidFill>
              <a:srgbClr val="B7B7B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12" name="Google Shape;412;p54"/>
            <p:cNvSpPr/>
            <p:nvPr/>
          </p:nvSpPr>
          <p:spPr>
            <a:xfrm>
              <a:off x="4945" y="7790"/>
              <a:ext cx="660" cy="655"/>
            </a:xfrm>
            <a:custGeom>
              <a:rect b="b" l="l" r="r" t="t"/>
              <a:pathLst>
                <a:path extrusionOk="0" h="131" w="132">
                  <a:moveTo>
                    <a:pt x="65" y="91"/>
                  </a:moveTo>
                  <a:cubicBezTo>
                    <a:pt x="68" y="91"/>
                    <a:pt x="68" y="91"/>
                    <a:pt x="68" y="91"/>
                  </a:cubicBezTo>
                  <a:cubicBezTo>
                    <a:pt x="77" y="85"/>
                    <a:pt x="77" y="85"/>
                    <a:pt x="77" y="85"/>
                  </a:cubicBezTo>
                  <a:cubicBezTo>
                    <a:pt x="56" y="85"/>
                    <a:pt x="56" y="85"/>
                    <a:pt x="56" y="85"/>
                  </a:cubicBezTo>
                  <a:lnTo>
                    <a:pt x="65" y="91"/>
                  </a:lnTo>
                  <a:close/>
                  <a:moveTo>
                    <a:pt x="47" y="78"/>
                  </a:moveTo>
                  <a:cubicBezTo>
                    <a:pt x="86" y="78"/>
                    <a:pt x="86" y="78"/>
                    <a:pt x="86" y="78"/>
                  </a:cubicBezTo>
                  <a:cubicBezTo>
                    <a:pt x="95" y="72"/>
                    <a:pt x="95" y="72"/>
                    <a:pt x="95" y="72"/>
                  </a:cubicBezTo>
                  <a:cubicBezTo>
                    <a:pt x="38" y="72"/>
                    <a:pt x="38" y="72"/>
                    <a:pt x="38" y="72"/>
                  </a:cubicBezTo>
                  <a:lnTo>
                    <a:pt x="47" y="78"/>
                  </a:lnTo>
                  <a:close/>
                  <a:moveTo>
                    <a:pt x="27" y="65"/>
                  </a:moveTo>
                  <a:cubicBezTo>
                    <a:pt x="28" y="66"/>
                    <a:pt x="28" y="66"/>
                    <a:pt x="28" y="66"/>
                  </a:cubicBezTo>
                  <a:cubicBezTo>
                    <a:pt x="104" y="66"/>
                    <a:pt x="104" y="66"/>
                    <a:pt x="104" y="66"/>
                  </a:cubicBezTo>
                  <a:cubicBezTo>
                    <a:pt x="106" y="65"/>
                    <a:pt x="106" y="65"/>
                    <a:pt x="106" y="65"/>
                  </a:cubicBezTo>
                  <a:cubicBezTo>
                    <a:pt x="106" y="60"/>
                    <a:pt x="106" y="60"/>
                    <a:pt x="106" y="60"/>
                  </a:cubicBezTo>
                  <a:cubicBezTo>
                    <a:pt x="27" y="60"/>
                    <a:pt x="27" y="60"/>
                    <a:pt x="27" y="60"/>
                  </a:cubicBezTo>
                  <a:lnTo>
                    <a:pt x="27" y="65"/>
                  </a:lnTo>
                  <a:close/>
                  <a:moveTo>
                    <a:pt x="129" y="41"/>
                  </a:moveTo>
                  <a:cubicBezTo>
                    <a:pt x="71" y="2"/>
                    <a:pt x="71" y="2"/>
                    <a:pt x="71" y="2"/>
                  </a:cubicBezTo>
                  <a:cubicBezTo>
                    <a:pt x="68" y="0"/>
                    <a:pt x="65" y="0"/>
                    <a:pt x="62" y="2"/>
                  </a:cubicBezTo>
                  <a:cubicBezTo>
                    <a:pt x="4" y="41"/>
                    <a:pt x="4" y="41"/>
                    <a:pt x="4" y="41"/>
                  </a:cubicBezTo>
                  <a:cubicBezTo>
                    <a:pt x="2" y="43"/>
                    <a:pt x="0" y="45"/>
                    <a:pt x="0" y="48"/>
                  </a:cubicBezTo>
                  <a:cubicBezTo>
                    <a:pt x="0" y="123"/>
                    <a:pt x="0" y="123"/>
                    <a:pt x="0" y="123"/>
                  </a:cubicBezTo>
                  <a:cubicBezTo>
                    <a:pt x="0" y="127"/>
                    <a:pt x="4" y="131"/>
                    <a:pt x="9" y="131"/>
                  </a:cubicBezTo>
                  <a:cubicBezTo>
                    <a:pt x="124" y="131"/>
                    <a:pt x="124" y="131"/>
                    <a:pt x="124" y="131"/>
                  </a:cubicBezTo>
                  <a:cubicBezTo>
                    <a:pt x="129" y="131"/>
                    <a:pt x="132" y="127"/>
                    <a:pt x="132" y="123"/>
                  </a:cubicBezTo>
                  <a:cubicBezTo>
                    <a:pt x="132" y="48"/>
                    <a:pt x="132" y="48"/>
                    <a:pt x="132" y="48"/>
                  </a:cubicBezTo>
                  <a:cubicBezTo>
                    <a:pt x="132" y="45"/>
                    <a:pt x="131" y="43"/>
                    <a:pt x="129" y="41"/>
                  </a:cubicBezTo>
                  <a:close/>
                  <a:moveTo>
                    <a:pt x="124" y="60"/>
                  </a:moveTo>
                  <a:cubicBezTo>
                    <a:pt x="66" y="99"/>
                    <a:pt x="66" y="99"/>
                    <a:pt x="66" y="99"/>
                  </a:cubicBezTo>
                  <a:cubicBezTo>
                    <a:pt x="9" y="60"/>
                    <a:pt x="9" y="60"/>
                    <a:pt x="9" y="60"/>
                  </a:cubicBezTo>
                  <a:cubicBezTo>
                    <a:pt x="9" y="52"/>
                    <a:pt x="9" y="52"/>
                    <a:pt x="9" y="52"/>
                  </a:cubicBezTo>
                  <a:cubicBezTo>
                    <a:pt x="9" y="50"/>
                    <a:pt x="11" y="48"/>
                    <a:pt x="13" y="48"/>
                  </a:cubicBezTo>
                  <a:cubicBezTo>
                    <a:pt x="120" y="48"/>
                    <a:pt x="120" y="48"/>
                    <a:pt x="120" y="48"/>
                  </a:cubicBezTo>
                  <a:cubicBezTo>
                    <a:pt x="122" y="48"/>
                    <a:pt x="124" y="50"/>
                    <a:pt x="124" y="52"/>
                  </a:cubicBezTo>
                  <a:lnTo>
                    <a:pt x="124" y="60"/>
                  </a:lnTo>
                  <a:close/>
                </a:path>
              </a:pathLst>
            </a:custGeom>
            <a:solidFill>
              <a:srgbClr val="B7B7B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13" name="Google Shape;413;p54"/>
            <p:cNvSpPr/>
            <p:nvPr/>
          </p:nvSpPr>
          <p:spPr>
            <a:xfrm>
              <a:off x="4910" y="4015"/>
              <a:ext cx="740" cy="625"/>
            </a:xfrm>
            <a:custGeom>
              <a:rect b="b" l="l" r="r" t="t"/>
              <a:pathLst>
                <a:path extrusionOk="0" h="125" w="148">
                  <a:moveTo>
                    <a:pt x="52" y="81"/>
                  </a:moveTo>
                  <a:cubicBezTo>
                    <a:pt x="52" y="125"/>
                    <a:pt x="52" y="125"/>
                    <a:pt x="52" y="125"/>
                  </a:cubicBezTo>
                  <a:cubicBezTo>
                    <a:pt x="85" y="125"/>
                    <a:pt x="85" y="125"/>
                    <a:pt x="85" y="125"/>
                  </a:cubicBezTo>
                  <a:cubicBezTo>
                    <a:pt x="85" y="86"/>
                    <a:pt x="85" y="86"/>
                    <a:pt x="85" y="86"/>
                  </a:cubicBezTo>
                  <a:cubicBezTo>
                    <a:pt x="71" y="100"/>
                    <a:pt x="71" y="100"/>
                    <a:pt x="71" y="100"/>
                  </a:cubicBezTo>
                  <a:lnTo>
                    <a:pt x="52" y="81"/>
                  </a:lnTo>
                  <a:close/>
                  <a:moveTo>
                    <a:pt x="6" y="120"/>
                  </a:moveTo>
                  <a:cubicBezTo>
                    <a:pt x="6" y="123"/>
                    <a:pt x="9" y="125"/>
                    <a:pt x="12" y="125"/>
                  </a:cubicBezTo>
                  <a:cubicBezTo>
                    <a:pt x="39" y="125"/>
                    <a:pt x="39" y="125"/>
                    <a:pt x="39" y="125"/>
                  </a:cubicBezTo>
                  <a:cubicBezTo>
                    <a:pt x="39" y="68"/>
                    <a:pt x="39" y="68"/>
                    <a:pt x="39" y="68"/>
                  </a:cubicBezTo>
                  <a:cubicBezTo>
                    <a:pt x="6" y="101"/>
                    <a:pt x="6" y="101"/>
                    <a:pt x="6" y="101"/>
                  </a:cubicBezTo>
                  <a:lnTo>
                    <a:pt x="6" y="120"/>
                  </a:lnTo>
                  <a:close/>
                  <a:moveTo>
                    <a:pt x="118" y="2"/>
                  </a:moveTo>
                  <a:cubicBezTo>
                    <a:pt x="115" y="3"/>
                    <a:pt x="113" y="5"/>
                    <a:pt x="113" y="9"/>
                  </a:cubicBezTo>
                  <a:cubicBezTo>
                    <a:pt x="113" y="12"/>
                    <a:pt x="116" y="14"/>
                    <a:pt x="119" y="14"/>
                  </a:cubicBezTo>
                  <a:cubicBezTo>
                    <a:pt x="126" y="14"/>
                    <a:pt x="126" y="14"/>
                    <a:pt x="126" y="14"/>
                  </a:cubicBezTo>
                  <a:cubicBezTo>
                    <a:pt x="71" y="68"/>
                    <a:pt x="71" y="68"/>
                    <a:pt x="71" y="68"/>
                  </a:cubicBezTo>
                  <a:cubicBezTo>
                    <a:pt x="39" y="36"/>
                    <a:pt x="39" y="36"/>
                    <a:pt x="39" y="36"/>
                  </a:cubicBezTo>
                  <a:cubicBezTo>
                    <a:pt x="2" y="73"/>
                    <a:pt x="2" y="73"/>
                    <a:pt x="2" y="73"/>
                  </a:cubicBezTo>
                  <a:cubicBezTo>
                    <a:pt x="0" y="75"/>
                    <a:pt x="0" y="79"/>
                    <a:pt x="2" y="82"/>
                  </a:cubicBezTo>
                  <a:cubicBezTo>
                    <a:pt x="4" y="84"/>
                    <a:pt x="8" y="84"/>
                    <a:pt x="10" y="82"/>
                  </a:cubicBezTo>
                  <a:cubicBezTo>
                    <a:pt x="39" y="53"/>
                    <a:pt x="39" y="53"/>
                    <a:pt x="39" y="53"/>
                  </a:cubicBezTo>
                  <a:cubicBezTo>
                    <a:pt x="71" y="85"/>
                    <a:pt x="71" y="85"/>
                    <a:pt x="71" y="85"/>
                  </a:cubicBezTo>
                  <a:cubicBezTo>
                    <a:pt x="134" y="22"/>
                    <a:pt x="134" y="22"/>
                    <a:pt x="134" y="22"/>
                  </a:cubicBezTo>
                  <a:cubicBezTo>
                    <a:pt x="133" y="28"/>
                    <a:pt x="133" y="28"/>
                    <a:pt x="133" y="28"/>
                  </a:cubicBezTo>
                  <a:cubicBezTo>
                    <a:pt x="133" y="31"/>
                    <a:pt x="136" y="34"/>
                    <a:pt x="139" y="35"/>
                  </a:cubicBezTo>
                  <a:cubicBezTo>
                    <a:pt x="139" y="35"/>
                    <a:pt x="139" y="35"/>
                    <a:pt x="139" y="35"/>
                  </a:cubicBezTo>
                  <a:cubicBezTo>
                    <a:pt x="142" y="35"/>
                    <a:pt x="145" y="32"/>
                    <a:pt x="145" y="29"/>
                  </a:cubicBezTo>
                  <a:cubicBezTo>
                    <a:pt x="148" y="0"/>
                    <a:pt x="148" y="0"/>
                    <a:pt x="148" y="0"/>
                  </a:cubicBezTo>
                  <a:lnTo>
                    <a:pt x="118" y="2"/>
                  </a:lnTo>
                  <a:close/>
                  <a:moveTo>
                    <a:pt x="98" y="73"/>
                  </a:moveTo>
                  <a:cubicBezTo>
                    <a:pt x="98" y="125"/>
                    <a:pt x="98" y="125"/>
                    <a:pt x="98" y="125"/>
                  </a:cubicBezTo>
                  <a:cubicBezTo>
                    <a:pt x="126" y="125"/>
                    <a:pt x="126" y="125"/>
                    <a:pt x="126" y="125"/>
                  </a:cubicBezTo>
                  <a:cubicBezTo>
                    <a:pt x="129" y="125"/>
                    <a:pt x="131" y="123"/>
                    <a:pt x="131" y="120"/>
                  </a:cubicBezTo>
                  <a:cubicBezTo>
                    <a:pt x="131" y="40"/>
                    <a:pt x="131" y="40"/>
                    <a:pt x="131" y="40"/>
                  </a:cubicBezTo>
                  <a:cubicBezTo>
                    <a:pt x="103" y="68"/>
                    <a:pt x="103" y="68"/>
                    <a:pt x="103" y="68"/>
                  </a:cubicBezTo>
                  <a:lnTo>
                    <a:pt x="98" y="73"/>
                  </a:lnTo>
                  <a:close/>
                </a:path>
              </a:pathLst>
            </a:custGeom>
            <a:solidFill>
              <a:srgbClr val="FF9CA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14" name="Google Shape;414;p54"/>
            <p:cNvSpPr txBox="1"/>
            <p:nvPr/>
          </p:nvSpPr>
          <p:spPr>
            <a:xfrm>
              <a:off x="159" y="3476"/>
              <a:ext cx="3600" cy="18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1800"/>
                <a:buFont typeface="Arial"/>
                <a:buNone/>
              </a:pPr>
              <a:r>
                <a:rPr b="1" i="0" lang="en-GB" sz="1800" u="none" cap="none" strike="noStrike">
                  <a:solidFill>
                    <a:srgbClr val="FF9CA2"/>
                  </a:solidFill>
                  <a:latin typeface="Gill Sans"/>
                  <a:ea typeface="Gill Sans"/>
                  <a:cs typeface="Gill Sans"/>
                  <a:sym typeface="Gill Sans"/>
                </a:rPr>
                <a:t>Subscription Fee</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5E696C"/>
                  </a:solidFill>
                  <a:latin typeface="Lato"/>
                  <a:ea typeface="Lato"/>
                  <a:cs typeface="Lato"/>
                  <a:sym typeface="Lato"/>
                </a:rPr>
                <a:t>for premium features</a:t>
              </a:r>
              <a:endParaRPr b="0" i="0" sz="1800" u="none" cap="none" strike="noStrike">
                <a:solidFill>
                  <a:srgbClr val="5E696C"/>
                </a:solidFill>
                <a:latin typeface="Lato"/>
                <a:ea typeface="Lato"/>
                <a:cs typeface="Lato"/>
                <a:sym typeface="Lato"/>
              </a:endParaRPr>
            </a:p>
            <a:p>
              <a:pPr indent="0" lvl="0" marL="0" marR="0" rtl="0" algn="l">
                <a:lnSpc>
                  <a:spcPct val="66000"/>
                </a:lnSpc>
                <a:spcBef>
                  <a:spcPts val="0"/>
                </a:spcBef>
                <a:spcAft>
                  <a:spcPts val="0"/>
                </a:spcAft>
                <a:buClr>
                  <a:srgbClr val="000000"/>
                </a:buClr>
                <a:buSzPts val="1600"/>
                <a:buFont typeface="Arial"/>
                <a:buNone/>
              </a:pPr>
              <a:r>
                <a:t/>
              </a:r>
              <a:endParaRPr b="0" i="0" sz="1600" u="none" cap="none" strike="noStrike">
                <a:solidFill>
                  <a:srgbClr val="5E696C"/>
                </a:solidFill>
                <a:latin typeface="Arial"/>
                <a:ea typeface="Arial"/>
                <a:cs typeface="Arial"/>
                <a:sym typeface="Arial"/>
              </a:endParaRPr>
            </a:p>
          </p:txBody>
        </p:sp>
        <p:sp>
          <p:nvSpPr>
            <p:cNvPr id="415" name="Google Shape;415;p54"/>
            <p:cNvSpPr txBox="1"/>
            <p:nvPr/>
          </p:nvSpPr>
          <p:spPr>
            <a:xfrm>
              <a:off x="963" y="2796"/>
              <a:ext cx="2700" cy="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FFFFFF"/>
                  </a:solidFill>
                  <a:latin typeface="Arial"/>
                  <a:ea typeface="Arial"/>
                  <a:cs typeface="Arial"/>
                  <a:sym typeface="Arial"/>
                </a:rPr>
                <a:t>Dummy Title</a:t>
              </a:r>
              <a:endParaRPr/>
            </a:p>
          </p:txBody>
        </p:sp>
        <p:cxnSp>
          <p:nvCxnSpPr>
            <p:cNvPr id="416" name="Google Shape;416;p54"/>
            <p:cNvCxnSpPr/>
            <p:nvPr/>
          </p:nvCxnSpPr>
          <p:spPr>
            <a:xfrm rot="10800000">
              <a:off x="159" y="3321"/>
              <a:ext cx="300" cy="0"/>
            </a:xfrm>
            <a:prstGeom prst="straightConnector1">
              <a:avLst/>
            </a:prstGeom>
            <a:noFill/>
            <a:ln cap="rnd" cmpd="sng" w="25400">
              <a:solidFill>
                <a:srgbClr val="FF9CA2"/>
              </a:solidFill>
              <a:prstDash val="solid"/>
              <a:miter lim="800000"/>
              <a:headEnd len="sm" w="sm" type="none"/>
              <a:tailEnd len="sm" w="sm" type="none"/>
            </a:ln>
          </p:spPr>
        </p:cxnSp>
        <p:sp>
          <p:nvSpPr>
            <p:cNvPr id="417" name="Google Shape;417;p54"/>
            <p:cNvSpPr txBox="1"/>
            <p:nvPr/>
          </p:nvSpPr>
          <p:spPr>
            <a:xfrm flipH="1">
              <a:off x="10738" y="3476"/>
              <a:ext cx="2700" cy="18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1800"/>
                <a:buFont typeface="Arial"/>
                <a:buNone/>
              </a:pPr>
              <a:r>
                <a:rPr b="1" i="0" lang="en-GB" sz="1800" u="none" cap="none" strike="noStrike">
                  <a:solidFill>
                    <a:srgbClr val="B7B7B7"/>
                  </a:solidFill>
                  <a:latin typeface="Gill Sans"/>
                  <a:ea typeface="Gill Sans"/>
                  <a:cs typeface="Gill Sans"/>
                  <a:sym typeface="Gill Sans"/>
                </a:rPr>
                <a:t>Service Fee</a:t>
              </a:r>
              <a:endParaRPr/>
            </a:p>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CCCCCC"/>
                  </a:solidFill>
                  <a:latin typeface="Lato"/>
                  <a:ea typeface="Lato"/>
                  <a:cs typeface="Lato"/>
                  <a:sym typeface="Lato"/>
                </a:rPr>
                <a:t>for stylist consulting</a:t>
              </a:r>
              <a:endParaRPr b="0" i="0" sz="1800" u="none" cap="none" strike="noStrike">
                <a:solidFill>
                  <a:srgbClr val="CCCCCC"/>
                </a:solidFill>
                <a:latin typeface="Lato"/>
                <a:ea typeface="Lato"/>
                <a:cs typeface="Lato"/>
                <a:sym typeface="Lato"/>
              </a:endParaRPr>
            </a:p>
            <a:p>
              <a:pPr indent="0" lvl="0" marL="0" marR="0" rtl="0" algn="r">
                <a:lnSpc>
                  <a:spcPct val="66000"/>
                </a:lnSpc>
                <a:spcBef>
                  <a:spcPts val="0"/>
                </a:spcBef>
                <a:spcAft>
                  <a:spcPts val="0"/>
                </a:spcAft>
                <a:buClr>
                  <a:srgbClr val="000000"/>
                </a:buClr>
                <a:buSzPts val="1600"/>
                <a:buFont typeface="Arial"/>
                <a:buNone/>
              </a:pPr>
              <a:r>
                <a:t/>
              </a:r>
              <a:endParaRPr b="0" i="0" sz="1600" u="none" cap="none" strike="noStrike">
                <a:solidFill>
                  <a:srgbClr val="1E2D31"/>
                </a:solidFill>
                <a:latin typeface="Arial"/>
                <a:ea typeface="Arial"/>
                <a:cs typeface="Arial"/>
                <a:sym typeface="Arial"/>
              </a:endParaRPr>
            </a:p>
          </p:txBody>
        </p:sp>
        <p:sp>
          <p:nvSpPr>
            <p:cNvPr id="418" name="Google Shape;418;p54"/>
            <p:cNvSpPr txBox="1"/>
            <p:nvPr/>
          </p:nvSpPr>
          <p:spPr>
            <a:xfrm flipH="1">
              <a:off x="10738" y="2796"/>
              <a:ext cx="2700" cy="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200"/>
                <a:buFont typeface="Arial"/>
                <a:buNone/>
              </a:pPr>
              <a:r>
                <a:rPr b="1" i="0" lang="en-GB" sz="1200" u="none" cap="none" strike="noStrike">
                  <a:solidFill>
                    <a:srgbClr val="FFFFFF"/>
                  </a:solidFill>
                  <a:latin typeface="Arial"/>
                  <a:ea typeface="Arial"/>
                  <a:cs typeface="Arial"/>
                  <a:sym typeface="Arial"/>
                </a:rPr>
                <a:t>Dummy Title</a:t>
              </a:r>
              <a:endParaRPr/>
            </a:p>
          </p:txBody>
        </p:sp>
        <p:cxnSp>
          <p:nvCxnSpPr>
            <p:cNvPr id="419" name="Google Shape;419;p54"/>
            <p:cNvCxnSpPr/>
            <p:nvPr/>
          </p:nvCxnSpPr>
          <p:spPr>
            <a:xfrm>
              <a:off x="13894" y="3321"/>
              <a:ext cx="300" cy="0"/>
            </a:xfrm>
            <a:prstGeom prst="straightConnector1">
              <a:avLst/>
            </a:prstGeom>
            <a:noFill/>
            <a:ln cap="rnd" cmpd="sng" w="25400">
              <a:solidFill>
                <a:srgbClr val="B7B7B7"/>
              </a:solidFill>
              <a:prstDash val="solid"/>
              <a:miter lim="800000"/>
              <a:headEnd len="sm" w="sm" type="none"/>
              <a:tailEnd len="sm" w="sm" type="none"/>
            </a:ln>
          </p:spPr>
        </p:cxnSp>
        <p:sp>
          <p:nvSpPr>
            <p:cNvPr id="420" name="Google Shape;420;p54"/>
            <p:cNvSpPr txBox="1"/>
            <p:nvPr/>
          </p:nvSpPr>
          <p:spPr>
            <a:xfrm>
              <a:off x="519" y="7787"/>
              <a:ext cx="2700" cy="1500"/>
            </a:xfrm>
            <a:prstGeom prst="rect">
              <a:avLst/>
            </a:prstGeom>
            <a:noFill/>
            <a:ln>
              <a:noFill/>
            </a:ln>
          </p:spPr>
          <p:txBody>
            <a:bodyPr anchorCtr="0" anchor="b" bIns="0" lIns="0" spcFirstLastPara="1" rIns="0" wrap="square" tIns="0">
              <a:noAutofit/>
            </a:bodyPr>
            <a:lstStyle/>
            <a:p>
              <a:pPr indent="0" lvl="0" marL="0" marR="0" rtl="0" algn="ctr">
                <a:lnSpc>
                  <a:spcPct val="115000"/>
                </a:lnSpc>
                <a:spcBef>
                  <a:spcPts val="0"/>
                </a:spcBef>
                <a:spcAft>
                  <a:spcPts val="0"/>
                </a:spcAft>
                <a:buClr>
                  <a:srgbClr val="000000"/>
                </a:buClr>
                <a:buSzPts val="1800"/>
                <a:buFont typeface="Arial"/>
                <a:buNone/>
              </a:pPr>
              <a:r>
                <a:rPr b="1" i="0" lang="en-GB" sz="1800" u="none" cap="none" strike="noStrike">
                  <a:solidFill>
                    <a:srgbClr val="B7B7B7"/>
                  </a:solidFill>
                  <a:latin typeface="Gill Sans"/>
                  <a:ea typeface="Gill Sans"/>
                  <a:cs typeface="Gill Sans"/>
                  <a:sym typeface="Gill Sans"/>
                </a:rPr>
                <a:t>Advertising</a:t>
              </a:r>
              <a:r>
                <a:rPr b="0" i="0" lang="en-GB" sz="1600" u="none" cap="none" strike="noStrike">
                  <a:solidFill>
                    <a:srgbClr val="000000"/>
                  </a:solidFill>
                  <a:latin typeface="Calibri"/>
                  <a:ea typeface="Calibri"/>
                  <a:cs typeface="Calibri"/>
                  <a:sym typeface="Calibri"/>
                </a:rPr>
                <a:t> </a:t>
              </a:r>
              <a:endParaRPr/>
            </a:p>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D9D9D9"/>
                  </a:solidFill>
                  <a:latin typeface="Lato"/>
                  <a:ea typeface="Lato"/>
                  <a:cs typeface="Lato"/>
                  <a:sym typeface="Lato"/>
                </a:rPr>
                <a:t>Contextually relevant</a:t>
              </a:r>
              <a:endParaRPr b="0" i="0" sz="1800" u="none" cap="none" strike="noStrike">
                <a:solidFill>
                  <a:srgbClr val="D9D9D9"/>
                </a:solidFill>
                <a:latin typeface="Lato"/>
                <a:ea typeface="Lato"/>
                <a:cs typeface="Lato"/>
                <a:sym typeface="Lato"/>
              </a:endParaRPr>
            </a:p>
            <a:p>
              <a:pPr indent="0" lvl="0" marL="0" marR="0" rtl="0" algn="l">
                <a:lnSpc>
                  <a:spcPct val="66000"/>
                </a:lnSpc>
                <a:spcBef>
                  <a:spcPts val="0"/>
                </a:spcBef>
                <a:spcAft>
                  <a:spcPts val="0"/>
                </a:spcAft>
                <a:buClr>
                  <a:srgbClr val="000000"/>
                </a:buClr>
                <a:buSzPts val="1600"/>
                <a:buFont typeface="Arial"/>
                <a:buNone/>
              </a:pPr>
              <a:r>
                <a:t/>
              </a:r>
              <a:endParaRPr b="0" i="0" sz="1600" u="none" cap="none" strike="noStrike">
                <a:solidFill>
                  <a:srgbClr val="5E696C"/>
                </a:solidFill>
                <a:latin typeface="Arial"/>
                <a:ea typeface="Arial"/>
                <a:cs typeface="Arial"/>
                <a:sym typeface="Arial"/>
              </a:endParaRPr>
            </a:p>
          </p:txBody>
        </p:sp>
        <p:sp>
          <p:nvSpPr>
            <p:cNvPr id="421" name="Google Shape;421;p54"/>
            <p:cNvSpPr txBox="1"/>
            <p:nvPr/>
          </p:nvSpPr>
          <p:spPr>
            <a:xfrm>
              <a:off x="963" y="9318"/>
              <a:ext cx="2700" cy="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FFFFFF"/>
                  </a:solidFill>
                  <a:latin typeface="Arial"/>
                  <a:ea typeface="Arial"/>
                  <a:cs typeface="Arial"/>
                  <a:sym typeface="Arial"/>
                </a:rPr>
                <a:t>Dummy Title</a:t>
              </a:r>
              <a:endParaRPr/>
            </a:p>
          </p:txBody>
        </p:sp>
        <p:cxnSp>
          <p:nvCxnSpPr>
            <p:cNvPr id="422" name="Google Shape;422;p54"/>
            <p:cNvCxnSpPr/>
            <p:nvPr/>
          </p:nvCxnSpPr>
          <p:spPr>
            <a:xfrm rot="10800000">
              <a:off x="216" y="9168"/>
              <a:ext cx="300" cy="0"/>
            </a:xfrm>
            <a:prstGeom prst="straightConnector1">
              <a:avLst/>
            </a:prstGeom>
            <a:noFill/>
            <a:ln cap="rnd" cmpd="sng" w="25400">
              <a:solidFill>
                <a:srgbClr val="B7B7B7"/>
              </a:solidFill>
              <a:prstDash val="solid"/>
              <a:miter lim="800000"/>
              <a:headEnd len="sm" w="sm" type="none"/>
              <a:tailEnd len="sm" w="sm" type="none"/>
            </a:ln>
          </p:spPr>
        </p:cxnSp>
        <p:sp>
          <p:nvSpPr>
            <p:cNvPr id="423" name="Google Shape;423;p54"/>
            <p:cNvSpPr txBox="1"/>
            <p:nvPr/>
          </p:nvSpPr>
          <p:spPr>
            <a:xfrm flipH="1">
              <a:off x="10294" y="6468"/>
              <a:ext cx="3900" cy="2700"/>
            </a:xfrm>
            <a:prstGeom prst="rect">
              <a:avLst/>
            </a:prstGeom>
            <a:noFill/>
            <a:ln>
              <a:noFill/>
            </a:ln>
          </p:spPr>
          <p:txBody>
            <a:bodyPr anchorCtr="0" anchor="b" bIns="0" lIns="0" spcFirstLastPara="1" rIns="0" wrap="square" tIns="0">
              <a:noAutofit/>
            </a:bodyPr>
            <a:lstStyle/>
            <a:p>
              <a:pPr indent="0" lvl="0" marL="0" marR="0" rtl="0" algn="ctr">
                <a:lnSpc>
                  <a:spcPct val="115000"/>
                </a:lnSpc>
                <a:spcBef>
                  <a:spcPts val="0"/>
                </a:spcBef>
                <a:spcAft>
                  <a:spcPts val="0"/>
                </a:spcAft>
                <a:buClr>
                  <a:srgbClr val="000000"/>
                </a:buClr>
                <a:buSzPts val="1800"/>
                <a:buFont typeface="Arial"/>
                <a:buNone/>
              </a:pPr>
              <a:r>
                <a:rPr b="1" i="0" lang="en-GB" sz="1800" u="none" cap="none" strike="noStrike">
                  <a:solidFill>
                    <a:srgbClr val="B7B7B7"/>
                  </a:solidFill>
                  <a:latin typeface="Gill Sans"/>
                  <a:ea typeface="Gill Sans"/>
                  <a:cs typeface="Gill Sans"/>
                  <a:sym typeface="Gill Sans"/>
                </a:rPr>
                <a:t>White-label version for retailers </a:t>
              </a:r>
              <a:endParaRPr b="0" i="0" sz="1800" u="none" cap="none" strike="noStrike">
                <a:solidFill>
                  <a:srgbClr val="5E696C"/>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D9D9D9"/>
                  </a:solidFill>
                  <a:latin typeface="Lato"/>
                  <a:ea typeface="Lato"/>
                  <a:cs typeface="Lato"/>
                  <a:sym typeface="Lato"/>
                </a:rPr>
                <a:t>with other businesses </a:t>
              </a:r>
              <a:endParaRPr b="0" i="0" sz="1800" u="none" cap="none" strike="noStrike">
                <a:solidFill>
                  <a:srgbClr val="D9D9D9"/>
                </a:solidFill>
                <a:latin typeface="Lato"/>
                <a:ea typeface="Lato"/>
                <a:cs typeface="Lato"/>
                <a:sym typeface="Lato"/>
              </a:endParaRPr>
            </a:p>
            <a:p>
              <a:pPr indent="0" lvl="0" marL="0" marR="0" rtl="0" algn="r">
                <a:lnSpc>
                  <a:spcPct val="66000"/>
                </a:lnSpc>
                <a:spcBef>
                  <a:spcPts val="0"/>
                </a:spcBef>
                <a:spcAft>
                  <a:spcPts val="0"/>
                </a:spcAft>
                <a:buClr>
                  <a:srgbClr val="000000"/>
                </a:buClr>
                <a:buSzPts val="1600"/>
                <a:buFont typeface="Arial"/>
                <a:buNone/>
              </a:pPr>
              <a:r>
                <a:t/>
              </a:r>
              <a:endParaRPr b="0" i="0" sz="1600" u="none" cap="none" strike="noStrike">
                <a:solidFill>
                  <a:srgbClr val="1E2D31"/>
                </a:solidFill>
                <a:latin typeface="Arial"/>
                <a:ea typeface="Arial"/>
                <a:cs typeface="Arial"/>
                <a:sym typeface="Arial"/>
              </a:endParaRPr>
            </a:p>
          </p:txBody>
        </p:sp>
        <p:sp>
          <p:nvSpPr>
            <p:cNvPr id="424" name="Google Shape;424;p54"/>
            <p:cNvSpPr txBox="1"/>
            <p:nvPr/>
          </p:nvSpPr>
          <p:spPr>
            <a:xfrm flipH="1">
              <a:off x="10738" y="9318"/>
              <a:ext cx="2700" cy="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200"/>
                <a:buFont typeface="Arial"/>
                <a:buNone/>
              </a:pPr>
              <a:r>
                <a:rPr b="1" i="0" lang="en-GB" sz="1200" u="none" cap="none" strike="noStrike">
                  <a:solidFill>
                    <a:srgbClr val="FFFFFF"/>
                  </a:solidFill>
                  <a:latin typeface="Arial"/>
                  <a:ea typeface="Arial"/>
                  <a:cs typeface="Arial"/>
                  <a:sym typeface="Arial"/>
                </a:rPr>
                <a:t>Dummy Title</a:t>
              </a:r>
              <a:endParaRPr/>
            </a:p>
          </p:txBody>
        </p:sp>
        <p:cxnSp>
          <p:nvCxnSpPr>
            <p:cNvPr id="425" name="Google Shape;425;p54"/>
            <p:cNvCxnSpPr/>
            <p:nvPr/>
          </p:nvCxnSpPr>
          <p:spPr>
            <a:xfrm>
              <a:off x="14112" y="9168"/>
              <a:ext cx="300" cy="0"/>
            </a:xfrm>
            <a:prstGeom prst="straightConnector1">
              <a:avLst/>
            </a:prstGeom>
            <a:noFill/>
            <a:ln cap="rnd" cmpd="sng" w="25400">
              <a:solidFill>
                <a:srgbClr val="B7B7B7"/>
              </a:solidFill>
              <a:prstDash val="solid"/>
              <a:miter lim="800000"/>
              <a:headEnd len="sm" w="sm" type="none"/>
              <a:tailEnd len="sm" w="sm" type="none"/>
            </a:ln>
          </p:spPr>
        </p:cxnSp>
      </p:grpSp>
      <p:sp>
        <p:nvSpPr>
          <p:cNvPr id="426" name="Google Shape;426;p54"/>
          <p:cNvSpPr/>
          <p:nvPr/>
        </p:nvSpPr>
        <p:spPr>
          <a:xfrm>
            <a:off x="5918928" y="1459383"/>
            <a:ext cx="2100616" cy="373545"/>
          </a:xfrm>
          <a:custGeom>
            <a:rect b="b" l="l" r="r" t="t"/>
            <a:pathLst>
              <a:path extrusionOk="0" h="29" w="153">
                <a:moveTo>
                  <a:pt x="153" y="0"/>
                </a:moveTo>
                <a:lnTo>
                  <a:pt x="28" y="0"/>
                </a:lnTo>
                <a:lnTo>
                  <a:pt x="0" y="29"/>
                </a:lnTo>
              </a:path>
            </a:pathLst>
          </a:custGeom>
          <a:noFill/>
          <a:ln cap="flat" cmpd="sng" w="9525">
            <a:solidFill>
              <a:srgbClr val="FF9CA2"/>
            </a:solidFill>
            <a:prstDash val="dash"/>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27" name="Google Shape;427;p54"/>
          <p:cNvSpPr/>
          <p:nvPr/>
        </p:nvSpPr>
        <p:spPr>
          <a:xfrm>
            <a:off x="5111052" y="1628896"/>
            <a:ext cx="804107" cy="804119"/>
          </a:xfrm>
          <a:custGeom>
            <a:rect b="b" l="l" r="r" t="t"/>
            <a:pathLst>
              <a:path extrusionOk="0" h="301" w="301">
                <a:moveTo>
                  <a:pt x="188" y="259"/>
                </a:moveTo>
                <a:cubicBezTo>
                  <a:pt x="164" y="263"/>
                  <a:pt x="141" y="271"/>
                  <a:pt x="120" y="283"/>
                </a:cubicBezTo>
                <a:cubicBezTo>
                  <a:pt x="116" y="285"/>
                  <a:pt x="112" y="287"/>
                  <a:pt x="109" y="290"/>
                </a:cubicBezTo>
                <a:cubicBezTo>
                  <a:pt x="94" y="301"/>
                  <a:pt x="94" y="301"/>
                  <a:pt x="94" y="301"/>
                </a:cubicBezTo>
                <a:cubicBezTo>
                  <a:pt x="0" y="207"/>
                  <a:pt x="0" y="207"/>
                  <a:pt x="0" y="207"/>
                </a:cubicBezTo>
                <a:cubicBezTo>
                  <a:pt x="11" y="192"/>
                  <a:pt x="11" y="192"/>
                  <a:pt x="11" y="192"/>
                </a:cubicBezTo>
                <a:cubicBezTo>
                  <a:pt x="13" y="188"/>
                  <a:pt x="15" y="184"/>
                  <a:pt x="18" y="180"/>
                </a:cubicBezTo>
                <a:cubicBezTo>
                  <a:pt x="30" y="159"/>
                  <a:pt x="38" y="136"/>
                  <a:pt x="41" y="112"/>
                </a:cubicBezTo>
                <a:cubicBezTo>
                  <a:pt x="51" y="49"/>
                  <a:pt x="106" y="0"/>
                  <a:pt x="172" y="0"/>
                </a:cubicBezTo>
                <a:cubicBezTo>
                  <a:pt x="207" y="0"/>
                  <a:pt x="240" y="14"/>
                  <a:pt x="263" y="37"/>
                </a:cubicBezTo>
                <a:cubicBezTo>
                  <a:pt x="286" y="61"/>
                  <a:pt x="301" y="93"/>
                  <a:pt x="301" y="129"/>
                </a:cubicBezTo>
                <a:cubicBezTo>
                  <a:pt x="301" y="195"/>
                  <a:pt x="252" y="250"/>
                  <a:pt x="188" y="259"/>
                </a:cubicBezTo>
                <a:close/>
              </a:path>
            </a:pathLst>
          </a:custGeom>
          <a:solidFill>
            <a:srgbClr val="F3F3F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28" name="Google Shape;428;p54"/>
          <p:cNvSpPr/>
          <p:nvPr/>
        </p:nvSpPr>
        <p:spPr>
          <a:xfrm>
            <a:off x="5050770" y="1457838"/>
            <a:ext cx="1035606" cy="1035621"/>
          </a:xfrm>
          <a:custGeom>
            <a:rect b="b" l="l" r="r" t="t"/>
            <a:pathLst>
              <a:path extrusionOk="0" h="402" w="402">
                <a:moveTo>
                  <a:pt x="302" y="365"/>
                </a:moveTo>
                <a:cubicBezTo>
                  <a:pt x="299" y="378"/>
                  <a:pt x="286" y="384"/>
                  <a:pt x="273" y="379"/>
                </a:cubicBezTo>
                <a:cubicBezTo>
                  <a:pt x="249" y="369"/>
                  <a:pt x="249" y="369"/>
                  <a:pt x="249" y="369"/>
                </a:cubicBezTo>
                <a:cubicBezTo>
                  <a:pt x="236" y="364"/>
                  <a:pt x="217" y="367"/>
                  <a:pt x="207" y="376"/>
                </a:cubicBezTo>
                <a:cubicBezTo>
                  <a:pt x="187" y="393"/>
                  <a:pt x="187" y="393"/>
                  <a:pt x="187" y="393"/>
                </a:cubicBezTo>
                <a:cubicBezTo>
                  <a:pt x="176" y="402"/>
                  <a:pt x="162" y="400"/>
                  <a:pt x="155" y="388"/>
                </a:cubicBezTo>
                <a:cubicBezTo>
                  <a:pt x="141" y="366"/>
                  <a:pt x="141" y="366"/>
                  <a:pt x="141" y="366"/>
                </a:cubicBezTo>
                <a:cubicBezTo>
                  <a:pt x="140" y="364"/>
                  <a:pt x="139" y="363"/>
                  <a:pt x="138" y="362"/>
                </a:cubicBezTo>
                <a:cubicBezTo>
                  <a:pt x="141" y="359"/>
                  <a:pt x="145" y="357"/>
                  <a:pt x="149" y="355"/>
                </a:cubicBezTo>
                <a:cubicBezTo>
                  <a:pt x="170" y="343"/>
                  <a:pt x="193" y="335"/>
                  <a:pt x="217" y="331"/>
                </a:cubicBezTo>
                <a:cubicBezTo>
                  <a:pt x="281" y="322"/>
                  <a:pt x="330" y="267"/>
                  <a:pt x="330" y="201"/>
                </a:cubicBezTo>
                <a:cubicBezTo>
                  <a:pt x="330" y="165"/>
                  <a:pt x="315" y="133"/>
                  <a:pt x="292" y="109"/>
                </a:cubicBezTo>
                <a:cubicBezTo>
                  <a:pt x="269" y="86"/>
                  <a:pt x="236" y="72"/>
                  <a:pt x="201" y="72"/>
                </a:cubicBezTo>
                <a:cubicBezTo>
                  <a:pt x="135" y="72"/>
                  <a:pt x="80" y="121"/>
                  <a:pt x="70" y="184"/>
                </a:cubicBezTo>
                <a:cubicBezTo>
                  <a:pt x="67" y="208"/>
                  <a:pt x="59" y="231"/>
                  <a:pt x="47" y="252"/>
                </a:cubicBezTo>
                <a:cubicBezTo>
                  <a:pt x="44" y="256"/>
                  <a:pt x="42" y="260"/>
                  <a:pt x="40" y="264"/>
                </a:cubicBezTo>
                <a:cubicBezTo>
                  <a:pt x="38" y="263"/>
                  <a:pt x="37" y="262"/>
                  <a:pt x="36" y="261"/>
                </a:cubicBezTo>
                <a:cubicBezTo>
                  <a:pt x="13" y="247"/>
                  <a:pt x="13" y="247"/>
                  <a:pt x="13" y="247"/>
                </a:cubicBezTo>
                <a:cubicBezTo>
                  <a:pt x="2" y="240"/>
                  <a:pt x="0" y="225"/>
                  <a:pt x="8" y="215"/>
                </a:cubicBezTo>
                <a:cubicBezTo>
                  <a:pt x="25" y="195"/>
                  <a:pt x="25" y="195"/>
                  <a:pt x="25" y="195"/>
                </a:cubicBezTo>
                <a:cubicBezTo>
                  <a:pt x="34" y="184"/>
                  <a:pt x="37" y="165"/>
                  <a:pt x="32" y="153"/>
                </a:cubicBezTo>
                <a:cubicBezTo>
                  <a:pt x="22" y="128"/>
                  <a:pt x="22" y="128"/>
                  <a:pt x="22" y="128"/>
                </a:cubicBezTo>
                <a:cubicBezTo>
                  <a:pt x="17" y="115"/>
                  <a:pt x="24" y="102"/>
                  <a:pt x="37" y="99"/>
                </a:cubicBezTo>
                <a:cubicBezTo>
                  <a:pt x="63" y="93"/>
                  <a:pt x="63" y="93"/>
                  <a:pt x="63" y="93"/>
                </a:cubicBezTo>
                <a:cubicBezTo>
                  <a:pt x="76" y="89"/>
                  <a:pt x="89" y="76"/>
                  <a:pt x="93" y="63"/>
                </a:cubicBezTo>
                <a:cubicBezTo>
                  <a:pt x="99" y="37"/>
                  <a:pt x="99" y="37"/>
                  <a:pt x="99" y="37"/>
                </a:cubicBezTo>
                <a:cubicBezTo>
                  <a:pt x="102" y="24"/>
                  <a:pt x="115" y="17"/>
                  <a:pt x="128" y="22"/>
                </a:cubicBezTo>
                <a:cubicBezTo>
                  <a:pt x="152" y="32"/>
                  <a:pt x="152" y="32"/>
                  <a:pt x="152" y="32"/>
                </a:cubicBezTo>
                <a:cubicBezTo>
                  <a:pt x="165" y="37"/>
                  <a:pt x="184" y="34"/>
                  <a:pt x="194" y="26"/>
                </a:cubicBezTo>
                <a:cubicBezTo>
                  <a:pt x="215" y="9"/>
                  <a:pt x="215" y="9"/>
                  <a:pt x="215" y="9"/>
                </a:cubicBezTo>
                <a:cubicBezTo>
                  <a:pt x="225" y="0"/>
                  <a:pt x="240" y="2"/>
                  <a:pt x="247" y="14"/>
                </a:cubicBezTo>
                <a:cubicBezTo>
                  <a:pt x="261" y="36"/>
                  <a:pt x="261" y="36"/>
                  <a:pt x="261" y="36"/>
                </a:cubicBezTo>
                <a:cubicBezTo>
                  <a:pt x="268" y="48"/>
                  <a:pt x="285" y="56"/>
                  <a:pt x="299" y="55"/>
                </a:cubicBezTo>
                <a:cubicBezTo>
                  <a:pt x="325" y="53"/>
                  <a:pt x="325" y="53"/>
                  <a:pt x="325" y="53"/>
                </a:cubicBezTo>
                <a:cubicBezTo>
                  <a:pt x="339" y="52"/>
                  <a:pt x="349" y="63"/>
                  <a:pt x="348" y="76"/>
                </a:cubicBezTo>
                <a:cubicBezTo>
                  <a:pt x="346" y="103"/>
                  <a:pt x="346" y="103"/>
                  <a:pt x="346" y="103"/>
                </a:cubicBezTo>
                <a:cubicBezTo>
                  <a:pt x="345" y="116"/>
                  <a:pt x="354" y="134"/>
                  <a:pt x="365" y="141"/>
                </a:cubicBezTo>
                <a:cubicBezTo>
                  <a:pt x="388" y="155"/>
                  <a:pt x="388" y="155"/>
                  <a:pt x="388" y="155"/>
                </a:cubicBezTo>
                <a:cubicBezTo>
                  <a:pt x="399" y="162"/>
                  <a:pt x="402" y="176"/>
                  <a:pt x="393" y="187"/>
                </a:cubicBezTo>
                <a:cubicBezTo>
                  <a:pt x="376" y="207"/>
                  <a:pt x="376" y="207"/>
                  <a:pt x="376" y="207"/>
                </a:cubicBezTo>
                <a:cubicBezTo>
                  <a:pt x="367" y="217"/>
                  <a:pt x="364" y="236"/>
                  <a:pt x="369" y="249"/>
                </a:cubicBezTo>
                <a:cubicBezTo>
                  <a:pt x="379" y="274"/>
                  <a:pt x="379" y="274"/>
                  <a:pt x="379" y="274"/>
                </a:cubicBezTo>
                <a:cubicBezTo>
                  <a:pt x="384" y="286"/>
                  <a:pt x="378" y="299"/>
                  <a:pt x="364" y="302"/>
                </a:cubicBezTo>
                <a:cubicBezTo>
                  <a:pt x="339" y="309"/>
                  <a:pt x="339" y="309"/>
                  <a:pt x="339" y="309"/>
                </a:cubicBezTo>
                <a:cubicBezTo>
                  <a:pt x="326" y="312"/>
                  <a:pt x="312" y="326"/>
                  <a:pt x="309" y="339"/>
                </a:cubicBezTo>
                <a:lnTo>
                  <a:pt x="302" y="365"/>
                </a:lnTo>
                <a:close/>
              </a:path>
            </a:pathLst>
          </a:custGeom>
          <a:solidFill>
            <a:srgbClr val="FF9CA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grpSp>
        <p:nvGrpSpPr>
          <p:cNvPr id="429" name="Google Shape;429;p54"/>
          <p:cNvGrpSpPr/>
          <p:nvPr/>
        </p:nvGrpSpPr>
        <p:grpSpPr>
          <a:xfrm>
            <a:off x="4938350" y="2256751"/>
            <a:ext cx="384768" cy="384768"/>
            <a:chOff x="4946291" y="3038475"/>
            <a:chExt cx="466725" cy="466725"/>
          </a:xfrm>
        </p:grpSpPr>
        <p:sp>
          <p:nvSpPr>
            <p:cNvPr id="430" name="Google Shape;430;p54"/>
            <p:cNvSpPr/>
            <p:nvPr/>
          </p:nvSpPr>
          <p:spPr>
            <a:xfrm>
              <a:off x="5073291" y="3038475"/>
              <a:ext cx="339725" cy="339725"/>
            </a:xfrm>
            <a:custGeom>
              <a:rect b="b" l="l" r="r" t="t"/>
              <a:pathLst>
                <a:path extrusionOk="0" h="107" w="107">
                  <a:moveTo>
                    <a:pt x="3" y="16"/>
                  </a:moveTo>
                  <a:cubicBezTo>
                    <a:pt x="0" y="12"/>
                    <a:pt x="0" y="7"/>
                    <a:pt x="3" y="3"/>
                  </a:cubicBezTo>
                  <a:cubicBezTo>
                    <a:pt x="7" y="0"/>
                    <a:pt x="12" y="0"/>
                    <a:pt x="16" y="3"/>
                  </a:cubicBezTo>
                  <a:cubicBezTo>
                    <a:pt x="104" y="92"/>
                    <a:pt x="104" y="92"/>
                    <a:pt x="104" y="92"/>
                  </a:cubicBezTo>
                  <a:cubicBezTo>
                    <a:pt x="107" y="95"/>
                    <a:pt x="107" y="101"/>
                    <a:pt x="104" y="104"/>
                  </a:cubicBezTo>
                  <a:cubicBezTo>
                    <a:pt x="100" y="107"/>
                    <a:pt x="95" y="107"/>
                    <a:pt x="92" y="104"/>
                  </a:cubicBezTo>
                  <a:lnTo>
                    <a:pt x="3" y="16"/>
                  </a:lnTo>
                  <a:close/>
                </a:path>
              </a:pathLst>
            </a:custGeom>
            <a:solidFill>
              <a:srgbClr val="FF9CA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31" name="Google Shape;431;p54"/>
            <p:cNvSpPr/>
            <p:nvPr/>
          </p:nvSpPr>
          <p:spPr>
            <a:xfrm>
              <a:off x="4981216" y="3127375"/>
              <a:ext cx="342900" cy="342900"/>
            </a:xfrm>
            <a:custGeom>
              <a:rect b="b" l="l" r="r" t="t"/>
              <a:pathLst>
                <a:path extrusionOk="0" h="108" w="108">
                  <a:moveTo>
                    <a:pt x="92" y="104"/>
                  </a:moveTo>
                  <a:cubicBezTo>
                    <a:pt x="4" y="16"/>
                    <a:pt x="4" y="16"/>
                    <a:pt x="4" y="16"/>
                  </a:cubicBezTo>
                  <a:cubicBezTo>
                    <a:pt x="0" y="13"/>
                    <a:pt x="0" y="7"/>
                    <a:pt x="4" y="4"/>
                  </a:cubicBezTo>
                  <a:cubicBezTo>
                    <a:pt x="7" y="0"/>
                    <a:pt x="13" y="0"/>
                    <a:pt x="16" y="4"/>
                  </a:cubicBezTo>
                  <a:cubicBezTo>
                    <a:pt x="104" y="92"/>
                    <a:pt x="104" y="92"/>
                    <a:pt x="104" y="92"/>
                  </a:cubicBezTo>
                  <a:cubicBezTo>
                    <a:pt x="108" y="95"/>
                    <a:pt x="108" y="101"/>
                    <a:pt x="104" y="104"/>
                  </a:cubicBezTo>
                  <a:cubicBezTo>
                    <a:pt x="101" y="108"/>
                    <a:pt x="96" y="108"/>
                    <a:pt x="92" y="104"/>
                  </a:cubicBezTo>
                  <a:close/>
                </a:path>
              </a:pathLst>
            </a:custGeom>
            <a:solidFill>
              <a:srgbClr val="FF9CA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32" name="Google Shape;432;p54"/>
            <p:cNvSpPr/>
            <p:nvPr/>
          </p:nvSpPr>
          <p:spPr>
            <a:xfrm>
              <a:off x="4946291" y="3273425"/>
              <a:ext cx="234950" cy="231775"/>
            </a:xfrm>
            <a:custGeom>
              <a:rect b="b" l="l" r="r" t="t"/>
              <a:pathLst>
                <a:path extrusionOk="0" h="73" w="74">
                  <a:moveTo>
                    <a:pt x="58" y="70"/>
                  </a:moveTo>
                  <a:cubicBezTo>
                    <a:pt x="3" y="15"/>
                    <a:pt x="3" y="15"/>
                    <a:pt x="3" y="15"/>
                  </a:cubicBezTo>
                  <a:cubicBezTo>
                    <a:pt x="0" y="12"/>
                    <a:pt x="0" y="6"/>
                    <a:pt x="3" y="3"/>
                  </a:cubicBezTo>
                  <a:cubicBezTo>
                    <a:pt x="7" y="0"/>
                    <a:pt x="12" y="0"/>
                    <a:pt x="16" y="3"/>
                  </a:cubicBezTo>
                  <a:cubicBezTo>
                    <a:pt x="70" y="58"/>
                    <a:pt x="70" y="58"/>
                    <a:pt x="70" y="58"/>
                  </a:cubicBezTo>
                  <a:cubicBezTo>
                    <a:pt x="74" y="61"/>
                    <a:pt x="74" y="67"/>
                    <a:pt x="70" y="70"/>
                  </a:cubicBezTo>
                  <a:cubicBezTo>
                    <a:pt x="67" y="73"/>
                    <a:pt x="61" y="73"/>
                    <a:pt x="58" y="70"/>
                  </a:cubicBezTo>
                  <a:close/>
                </a:path>
              </a:pathLst>
            </a:custGeom>
            <a:solidFill>
              <a:srgbClr val="FF9CA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grpSp>
      <p:sp>
        <p:nvSpPr>
          <p:cNvPr id="433" name="Google Shape;433;p54"/>
          <p:cNvSpPr/>
          <p:nvPr/>
        </p:nvSpPr>
        <p:spPr>
          <a:xfrm>
            <a:off x="5383092" y="1777283"/>
            <a:ext cx="327169" cy="409611"/>
          </a:xfrm>
          <a:custGeom>
            <a:rect b="b" l="l" r="r" t="t"/>
            <a:pathLst>
              <a:path extrusionOk="0" h="159" w="127">
                <a:moveTo>
                  <a:pt x="68" y="94"/>
                </a:moveTo>
                <a:cubicBezTo>
                  <a:pt x="63" y="94"/>
                  <a:pt x="63" y="94"/>
                  <a:pt x="63" y="94"/>
                </a:cubicBezTo>
                <a:cubicBezTo>
                  <a:pt x="63" y="94"/>
                  <a:pt x="61" y="100"/>
                  <a:pt x="53" y="100"/>
                </a:cubicBezTo>
                <a:cubicBezTo>
                  <a:pt x="53" y="105"/>
                  <a:pt x="53" y="105"/>
                  <a:pt x="53" y="105"/>
                </a:cubicBezTo>
                <a:cubicBezTo>
                  <a:pt x="61" y="105"/>
                  <a:pt x="61" y="105"/>
                  <a:pt x="61" y="105"/>
                </a:cubicBezTo>
                <a:cubicBezTo>
                  <a:pt x="61" y="128"/>
                  <a:pt x="61" y="128"/>
                  <a:pt x="61" y="128"/>
                </a:cubicBezTo>
                <a:cubicBezTo>
                  <a:pt x="56" y="128"/>
                  <a:pt x="56" y="128"/>
                  <a:pt x="56" y="128"/>
                </a:cubicBezTo>
                <a:cubicBezTo>
                  <a:pt x="56" y="133"/>
                  <a:pt x="56" y="133"/>
                  <a:pt x="56" y="133"/>
                </a:cubicBezTo>
                <a:cubicBezTo>
                  <a:pt x="73" y="133"/>
                  <a:pt x="73" y="133"/>
                  <a:pt x="73" y="133"/>
                </a:cubicBezTo>
                <a:cubicBezTo>
                  <a:pt x="73" y="128"/>
                  <a:pt x="73" y="128"/>
                  <a:pt x="73" y="128"/>
                </a:cubicBezTo>
                <a:cubicBezTo>
                  <a:pt x="68" y="128"/>
                  <a:pt x="68" y="128"/>
                  <a:pt x="68" y="128"/>
                </a:cubicBezTo>
                <a:lnTo>
                  <a:pt x="68" y="94"/>
                </a:lnTo>
                <a:close/>
                <a:moveTo>
                  <a:pt x="127" y="24"/>
                </a:moveTo>
                <a:cubicBezTo>
                  <a:pt x="118" y="16"/>
                  <a:pt x="118" y="16"/>
                  <a:pt x="118" y="16"/>
                </a:cubicBezTo>
                <a:cubicBezTo>
                  <a:pt x="89" y="76"/>
                  <a:pt x="89" y="76"/>
                  <a:pt x="89" y="76"/>
                </a:cubicBezTo>
                <a:cubicBezTo>
                  <a:pt x="86" y="74"/>
                  <a:pt x="83" y="72"/>
                  <a:pt x="79" y="71"/>
                </a:cubicBezTo>
                <a:cubicBezTo>
                  <a:pt x="110" y="8"/>
                  <a:pt x="110" y="8"/>
                  <a:pt x="110" y="8"/>
                </a:cubicBezTo>
                <a:cubicBezTo>
                  <a:pt x="102" y="0"/>
                  <a:pt x="102" y="0"/>
                  <a:pt x="102" y="0"/>
                </a:cubicBezTo>
                <a:cubicBezTo>
                  <a:pt x="25" y="0"/>
                  <a:pt x="25" y="0"/>
                  <a:pt x="25" y="0"/>
                </a:cubicBezTo>
                <a:cubicBezTo>
                  <a:pt x="16" y="8"/>
                  <a:pt x="16" y="8"/>
                  <a:pt x="16" y="8"/>
                </a:cubicBezTo>
                <a:cubicBezTo>
                  <a:pt x="47" y="71"/>
                  <a:pt x="47" y="71"/>
                  <a:pt x="47" y="71"/>
                </a:cubicBezTo>
                <a:cubicBezTo>
                  <a:pt x="44" y="72"/>
                  <a:pt x="40" y="74"/>
                  <a:pt x="37" y="76"/>
                </a:cubicBezTo>
                <a:cubicBezTo>
                  <a:pt x="8" y="16"/>
                  <a:pt x="8" y="16"/>
                  <a:pt x="8" y="16"/>
                </a:cubicBezTo>
                <a:cubicBezTo>
                  <a:pt x="0" y="24"/>
                  <a:pt x="0" y="24"/>
                  <a:pt x="0" y="24"/>
                </a:cubicBezTo>
                <a:cubicBezTo>
                  <a:pt x="29" y="84"/>
                  <a:pt x="29" y="84"/>
                  <a:pt x="29" y="84"/>
                </a:cubicBezTo>
                <a:cubicBezTo>
                  <a:pt x="22" y="92"/>
                  <a:pt x="18" y="102"/>
                  <a:pt x="18" y="114"/>
                </a:cubicBezTo>
                <a:cubicBezTo>
                  <a:pt x="18" y="139"/>
                  <a:pt x="38" y="159"/>
                  <a:pt x="63" y="159"/>
                </a:cubicBezTo>
                <a:cubicBezTo>
                  <a:pt x="88" y="159"/>
                  <a:pt x="109" y="139"/>
                  <a:pt x="109" y="114"/>
                </a:cubicBezTo>
                <a:cubicBezTo>
                  <a:pt x="109" y="102"/>
                  <a:pt x="104" y="92"/>
                  <a:pt x="98" y="84"/>
                </a:cubicBezTo>
                <a:lnTo>
                  <a:pt x="127" y="24"/>
                </a:lnTo>
                <a:close/>
                <a:moveTo>
                  <a:pt x="30" y="11"/>
                </a:moveTo>
                <a:cubicBezTo>
                  <a:pt x="96" y="11"/>
                  <a:pt x="96" y="11"/>
                  <a:pt x="96" y="11"/>
                </a:cubicBezTo>
                <a:cubicBezTo>
                  <a:pt x="91" y="22"/>
                  <a:pt x="91" y="22"/>
                  <a:pt x="91" y="22"/>
                </a:cubicBezTo>
                <a:cubicBezTo>
                  <a:pt x="36" y="22"/>
                  <a:pt x="36" y="22"/>
                  <a:pt x="36" y="22"/>
                </a:cubicBezTo>
                <a:lnTo>
                  <a:pt x="30" y="11"/>
                </a:lnTo>
                <a:close/>
                <a:moveTo>
                  <a:pt x="41" y="34"/>
                </a:moveTo>
                <a:cubicBezTo>
                  <a:pt x="85" y="34"/>
                  <a:pt x="85" y="34"/>
                  <a:pt x="85" y="34"/>
                </a:cubicBezTo>
                <a:cubicBezTo>
                  <a:pt x="68" y="68"/>
                  <a:pt x="68" y="68"/>
                  <a:pt x="68" y="68"/>
                </a:cubicBezTo>
                <a:cubicBezTo>
                  <a:pt x="67" y="68"/>
                  <a:pt x="65" y="68"/>
                  <a:pt x="63" y="68"/>
                </a:cubicBezTo>
                <a:cubicBezTo>
                  <a:pt x="62" y="68"/>
                  <a:pt x="60" y="68"/>
                  <a:pt x="58" y="68"/>
                </a:cubicBezTo>
                <a:lnTo>
                  <a:pt x="41" y="34"/>
                </a:lnTo>
                <a:close/>
                <a:moveTo>
                  <a:pt x="99" y="114"/>
                </a:moveTo>
                <a:cubicBezTo>
                  <a:pt x="99" y="133"/>
                  <a:pt x="83" y="149"/>
                  <a:pt x="63" y="149"/>
                </a:cubicBezTo>
                <a:cubicBezTo>
                  <a:pt x="44" y="149"/>
                  <a:pt x="28" y="133"/>
                  <a:pt x="28" y="114"/>
                </a:cubicBezTo>
                <a:cubicBezTo>
                  <a:pt x="28" y="94"/>
                  <a:pt x="44" y="78"/>
                  <a:pt x="63" y="78"/>
                </a:cubicBezTo>
                <a:cubicBezTo>
                  <a:pt x="83" y="78"/>
                  <a:pt x="99" y="94"/>
                  <a:pt x="99" y="114"/>
                </a:cubicBezTo>
                <a:close/>
                <a:moveTo>
                  <a:pt x="63" y="81"/>
                </a:moveTo>
                <a:cubicBezTo>
                  <a:pt x="45" y="81"/>
                  <a:pt x="31" y="96"/>
                  <a:pt x="31" y="114"/>
                </a:cubicBezTo>
                <a:cubicBezTo>
                  <a:pt x="31" y="132"/>
                  <a:pt x="45" y="146"/>
                  <a:pt x="63" y="146"/>
                </a:cubicBezTo>
                <a:cubicBezTo>
                  <a:pt x="81" y="146"/>
                  <a:pt x="96" y="132"/>
                  <a:pt x="96" y="114"/>
                </a:cubicBezTo>
                <a:cubicBezTo>
                  <a:pt x="96" y="96"/>
                  <a:pt x="81" y="81"/>
                  <a:pt x="63" y="81"/>
                </a:cubicBezTo>
                <a:close/>
                <a:moveTo>
                  <a:pt x="63" y="143"/>
                </a:moveTo>
                <a:cubicBezTo>
                  <a:pt x="47" y="143"/>
                  <a:pt x="34" y="130"/>
                  <a:pt x="34" y="114"/>
                </a:cubicBezTo>
                <a:cubicBezTo>
                  <a:pt x="34" y="97"/>
                  <a:pt x="47" y="84"/>
                  <a:pt x="63" y="84"/>
                </a:cubicBezTo>
                <a:cubicBezTo>
                  <a:pt x="79" y="84"/>
                  <a:pt x="92" y="97"/>
                  <a:pt x="92" y="114"/>
                </a:cubicBezTo>
                <a:cubicBezTo>
                  <a:pt x="92" y="130"/>
                  <a:pt x="79" y="143"/>
                  <a:pt x="63" y="143"/>
                </a:cubicBezTo>
                <a:close/>
              </a:path>
            </a:pathLst>
          </a:custGeom>
          <a:solidFill>
            <a:srgbClr val="FF9CA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34" name="Google Shape;434;p54"/>
          <p:cNvSpPr txBox="1"/>
          <p:nvPr/>
        </p:nvSpPr>
        <p:spPr>
          <a:xfrm flipH="1">
            <a:off x="6394496" y="1543367"/>
            <a:ext cx="1391100" cy="9273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1800"/>
              <a:buFont typeface="Arial"/>
              <a:buNone/>
            </a:pPr>
            <a:r>
              <a:rPr b="1" i="0" lang="en-GB" sz="1800" u="none" cap="none" strike="noStrike">
                <a:solidFill>
                  <a:srgbClr val="FF9CA2"/>
                </a:solidFill>
                <a:latin typeface="Gill Sans"/>
                <a:ea typeface="Gill Sans"/>
                <a:cs typeface="Gill Sans"/>
                <a:sym typeface="Gill Sans"/>
              </a:rPr>
              <a:t>Service Fee</a:t>
            </a:r>
            <a:endParaRPr b="0" i="0" sz="1400" u="none" cap="none" strike="noStrike">
              <a:solidFill>
                <a:srgbClr val="FF9CA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5E696C"/>
                </a:solidFill>
                <a:latin typeface="Lato"/>
                <a:ea typeface="Lato"/>
                <a:cs typeface="Lato"/>
                <a:sym typeface="Lato"/>
              </a:rPr>
              <a:t>for stylist consulting</a:t>
            </a:r>
            <a:endParaRPr b="0" i="0" sz="1800" u="none" cap="none" strike="noStrike">
              <a:solidFill>
                <a:srgbClr val="5E696C"/>
              </a:solidFill>
              <a:latin typeface="Lato"/>
              <a:ea typeface="Lato"/>
              <a:cs typeface="Lato"/>
              <a:sym typeface="Lato"/>
            </a:endParaRPr>
          </a:p>
          <a:p>
            <a:pPr indent="0" lvl="0" marL="0" marR="0" rtl="0" algn="r">
              <a:lnSpc>
                <a:spcPct val="66000"/>
              </a:lnSpc>
              <a:spcBef>
                <a:spcPts val="0"/>
              </a:spcBef>
              <a:spcAft>
                <a:spcPts val="0"/>
              </a:spcAft>
              <a:buClr>
                <a:srgbClr val="000000"/>
              </a:buClr>
              <a:buSzPts val="1600"/>
              <a:buFont typeface="Arial"/>
              <a:buNone/>
            </a:pPr>
            <a:r>
              <a:t/>
            </a:r>
            <a:endParaRPr b="0" i="0" sz="1600" u="none" cap="none" strike="noStrike">
              <a:solidFill>
                <a:srgbClr val="1E2D31"/>
              </a:solidFill>
              <a:latin typeface="Arial"/>
              <a:ea typeface="Arial"/>
              <a:cs typeface="Arial"/>
              <a:sym typeface="Arial"/>
            </a:endParaRPr>
          </a:p>
        </p:txBody>
      </p:sp>
      <p:sp>
        <p:nvSpPr>
          <p:cNvPr id="435" name="Google Shape;435;p54"/>
          <p:cNvSpPr txBox="1"/>
          <p:nvPr/>
        </p:nvSpPr>
        <p:spPr>
          <a:xfrm flipH="1">
            <a:off x="6394496" y="1193007"/>
            <a:ext cx="1391100" cy="1545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200"/>
              <a:buFont typeface="Arial"/>
              <a:buNone/>
            </a:pPr>
            <a:r>
              <a:rPr b="1" i="0" lang="en-GB" sz="1200" u="none" cap="none" strike="noStrike">
                <a:solidFill>
                  <a:srgbClr val="FFFFFF"/>
                </a:solidFill>
                <a:latin typeface="Arial"/>
                <a:ea typeface="Arial"/>
                <a:cs typeface="Arial"/>
                <a:sym typeface="Arial"/>
              </a:rPr>
              <a:t>Dummy Title</a:t>
            </a:r>
            <a:endParaRPr/>
          </a:p>
        </p:txBody>
      </p:sp>
      <p:cxnSp>
        <p:nvCxnSpPr>
          <p:cNvPr id="436" name="Google Shape;436;p54"/>
          <p:cNvCxnSpPr/>
          <p:nvPr/>
        </p:nvCxnSpPr>
        <p:spPr>
          <a:xfrm>
            <a:off x="8020540" y="1463505"/>
            <a:ext cx="154500" cy="0"/>
          </a:xfrm>
          <a:prstGeom prst="straightConnector1">
            <a:avLst/>
          </a:prstGeom>
          <a:noFill/>
          <a:ln cap="rnd" cmpd="sng" w="25400">
            <a:solidFill>
              <a:srgbClr val="FF9CA2"/>
            </a:solidFill>
            <a:prstDash val="solid"/>
            <a:miter lim="800000"/>
            <a:headEnd len="sm" w="sm" type="none"/>
            <a:tailEnd len="sm" w="sm" type="none"/>
          </a:ln>
        </p:spPr>
      </p:cxnSp>
      <p:sp>
        <p:nvSpPr>
          <p:cNvPr id="437" name="Google Shape;437;p54"/>
          <p:cNvSpPr/>
          <p:nvPr/>
        </p:nvSpPr>
        <p:spPr>
          <a:xfrm>
            <a:off x="1094088" y="4102022"/>
            <a:ext cx="2125387" cy="373545"/>
          </a:xfrm>
          <a:custGeom>
            <a:rect b="b" l="l" r="r" t="t"/>
            <a:pathLst>
              <a:path extrusionOk="0" h="29" w="165">
                <a:moveTo>
                  <a:pt x="0" y="29"/>
                </a:moveTo>
                <a:lnTo>
                  <a:pt x="132" y="28"/>
                </a:lnTo>
                <a:lnTo>
                  <a:pt x="165" y="0"/>
                </a:lnTo>
              </a:path>
            </a:pathLst>
          </a:custGeom>
          <a:noFill/>
          <a:ln cap="flat" cmpd="sng" w="9525">
            <a:solidFill>
              <a:srgbClr val="FF9CA2"/>
            </a:solidFill>
            <a:prstDash val="dash"/>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38" name="Google Shape;438;p54"/>
          <p:cNvSpPr/>
          <p:nvPr/>
        </p:nvSpPr>
        <p:spPr>
          <a:xfrm>
            <a:off x="3214838" y="3496106"/>
            <a:ext cx="831664" cy="831646"/>
          </a:xfrm>
          <a:custGeom>
            <a:rect b="b" l="l" r="r" t="t"/>
            <a:pathLst>
              <a:path extrusionOk="0" h="301" w="301">
                <a:moveTo>
                  <a:pt x="113" y="42"/>
                </a:moveTo>
                <a:cubicBezTo>
                  <a:pt x="137" y="38"/>
                  <a:pt x="160" y="30"/>
                  <a:pt x="181" y="18"/>
                </a:cubicBezTo>
                <a:cubicBezTo>
                  <a:pt x="185" y="16"/>
                  <a:pt x="189" y="14"/>
                  <a:pt x="192" y="11"/>
                </a:cubicBezTo>
                <a:cubicBezTo>
                  <a:pt x="207" y="0"/>
                  <a:pt x="207" y="0"/>
                  <a:pt x="207" y="0"/>
                </a:cubicBezTo>
                <a:cubicBezTo>
                  <a:pt x="301" y="94"/>
                  <a:pt x="301" y="94"/>
                  <a:pt x="301" y="94"/>
                </a:cubicBezTo>
                <a:cubicBezTo>
                  <a:pt x="290" y="109"/>
                  <a:pt x="290" y="109"/>
                  <a:pt x="290" y="109"/>
                </a:cubicBezTo>
                <a:cubicBezTo>
                  <a:pt x="288" y="113"/>
                  <a:pt x="286" y="117"/>
                  <a:pt x="283" y="121"/>
                </a:cubicBezTo>
                <a:cubicBezTo>
                  <a:pt x="271" y="142"/>
                  <a:pt x="263" y="164"/>
                  <a:pt x="260" y="189"/>
                </a:cubicBezTo>
                <a:cubicBezTo>
                  <a:pt x="250" y="252"/>
                  <a:pt x="196" y="301"/>
                  <a:pt x="129" y="301"/>
                </a:cubicBezTo>
                <a:cubicBezTo>
                  <a:pt x="94" y="301"/>
                  <a:pt x="61" y="287"/>
                  <a:pt x="38" y="264"/>
                </a:cubicBezTo>
                <a:cubicBezTo>
                  <a:pt x="15" y="240"/>
                  <a:pt x="0" y="208"/>
                  <a:pt x="0" y="172"/>
                </a:cubicBezTo>
                <a:cubicBezTo>
                  <a:pt x="0" y="106"/>
                  <a:pt x="49" y="51"/>
                  <a:pt x="113" y="42"/>
                </a:cubicBezTo>
                <a:close/>
              </a:path>
            </a:pathLst>
          </a:custGeom>
          <a:solidFill>
            <a:srgbClr val="F3F3F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39" name="Google Shape;439;p54"/>
          <p:cNvSpPr/>
          <p:nvPr/>
        </p:nvSpPr>
        <p:spPr>
          <a:xfrm>
            <a:off x="3057173" y="3449220"/>
            <a:ext cx="1035643" cy="1035621"/>
          </a:xfrm>
          <a:custGeom>
            <a:rect b="b" l="l" r="r" t="t"/>
            <a:pathLst>
              <a:path extrusionOk="0" h="402" w="402">
                <a:moveTo>
                  <a:pt x="100" y="37"/>
                </a:moveTo>
                <a:cubicBezTo>
                  <a:pt x="103" y="24"/>
                  <a:pt x="116" y="17"/>
                  <a:pt x="129" y="23"/>
                </a:cubicBezTo>
                <a:cubicBezTo>
                  <a:pt x="153" y="33"/>
                  <a:pt x="153" y="33"/>
                  <a:pt x="153" y="33"/>
                </a:cubicBezTo>
                <a:cubicBezTo>
                  <a:pt x="166" y="38"/>
                  <a:pt x="185" y="35"/>
                  <a:pt x="195" y="26"/>
                </a:cubicBezTo>
                <a:cubicBezTo>
                  <a:pt x="215" y="9"/>
                  <a:pt x="215" y="9"/>
                  <a:pt x="215" y="9"/>
                </a:cubicBezTo>
                <a:cubicBezTo>
                  <a:pt x="226" y="0"/>
                  <a:pt x="240" y="2"/>
                  <a:pt x="247" y="14"/>
                </a:cubicBezTo>
                <a:cubicBezTo>
                  <a:pt x="261" y="36"/>
                  <a:pt x="261" y="36"/>
                  <a:pt x="261" y="36"/>
                </a:cubicBezTo>
                <a:cubicBezTo>
                  <a:pt x="262" y="38"/>
                  <a:pt x="263" y="39"/>
                  <a:pt x="264" y="40"/>
                </a:cubicBezTo>
                <a:cubicBezTo>
                  <a:pt x="261" y="43"/>
                  <a:pt x="257" y="45"/>
                  <a:pt x="253" y="47"/>
                </a:cubicBezTo>
                <a:cubicBezTo>
                  <a:pt x="232" y="59"/>
                  <a:pt x="209" y="67"/>
                  <a:pt x="185" y="71"/>
                </a:cubicBezTo>
                <a:cubicBezTo>
                  <a:pt x="121" y="80"/>
                  <a:pt x="72" y="135"/>
                  <a:pt x="72" y="201"/>
                </a:cubicBezTo>
                <a:cubicBezTo>
                  <a:pt x="72" y="237"/>
                  <a:pt x="87" y="269"/>
                  <a:pt x="110" y="293"/>
                </a:cubicBezTo>
                <a:cubicBezTo>
                  <a:pt x="133" y="316"/>
                  <a:pt x="166" y="330"/>
                  <a:pt x="201" y="330"/>
                </a:cubicBezTo>
                <a:cubicBezTo>
                  <a:pt x="268" y="330"/>
                  <a:pt x="322" y="281"/>
                  <a:pt x="332" y="218"/>
                </a:cubicBezTo>
                <a:cubicBezTo>
                  <a:pt x="335" y="194"/>
                  <a:pt x="343" y="171"/>
                  <a:pt x="355" y="150"/>
                </a:cubicBezTo>
                <a:cubicBezTo>
                  <a:pt x="358" y="146"/>
                  <a:pt x="360" y="142"/>
                  <a:pt x="362" y="138"/>
                </a:cubicBezTo>
                <a:cubicBezTo>
                  <a:pt x="364" y="139"/>
                  <a:pt x="365" y="140"/>
                  <a:pt x="366" y="141"/>
                </a:cubicBezTo>
                <a:cubicBezTo>
                  <a:pt x="389" y="155"/>
                  <a:pt x="389" y="155"/>
                  <a:pt x="389" y="155"/>
                </a:cubicBezTo>
                <a:cubicBezTo>
                  <a:pt x="400" y="162"/>
                  <a:pt x="402" y="177"/>
                  <a:pt x="394" y="187"/>
                </a:cubicBezTo>
                <a:cubicBezTo>
                  <a:pt x="377" y="207"/>
                  <a:pt x="377" y="207"/>
                  <a:pt x="377" y="207"/>
                </a:cubicBezTo>
                <a:cubicBezTo>
                  <a:pt x="368" y="218"/>
                  <a:pt x="365" y="237"/>
                  <a:pt x="370" y="249"/>
                </a:cubicBezTo>
                <a:cubicBezTo>
                  <a:pt x="380" y="274"/>
                  <a:pt x="380" y="274"/>
                  <a:pt x="380" y="274"/>
                </a:cubicBezTo>
                <a:cubicBezTo>
                  <a:pt x="385" y="287"/>
                  <a:pt x="378" y="300"/>
                  <a:pt x="365" y="303"/>
                </a:cubicBezTo>
                <a:cubicBezTo>
                  <a:pt x="339" y="309"/>
                  <a:pt x="339" y="309"/>
                  <a:pt x="339" y="309"/>
                </a:cubicBezTo>
                <a:cubicBezTo>
                  <a:pt x="326" y="312"/>
                  <a:pt x="313" y="326"/>
                  <a:pt x="309" y="339"/>
                </a:cubicBezTo>
                <a:cubicBezTo>
                  <a:pt x="303" y="365"/>
                  <a:pt x="303" y="365"/>
                  <a:pt x="303" y="365"/>
                </a:cubicBezTo>
                <a:cubicBezTo>
                  <a:pt x="300" y="378"/>
                  <a:pt x="287" y="385"/>
                  <a:pt x="274" y="380"/>
                </a:cubicBezTo>
                <a:cubicBezTo>
                  <a:pt x="250" y="370"/>
                  <a:pt x="250" y="370"/>
                  <a:pt x="250" y="370"/>
                </a:cubicBezTo>
                <a:cubicBezTo>
                  <a:pt x="237" y="365"/>
                  <a:pt x="218" y="368"/>
                  <a:pt x="208" y="376"/>
                </a:cubicBezTo>
                <a:cubicBezTo>
                  <a:pt x="187" y="393"/>
                  <a:pt x="187" y="393"/>
                  <a:pt x="187" y="393"/>
                </a:cubicBezTo>
                <a:cubicBezTo>
                  <a:pt x="177" y="402"/>
                  <a:pt x="162" y="400"/>
                  <a:pt x="155" y="388"/>
                </a:cubicBezTo>
                <a:cubicBezTo>
                  <a:pt x="141" y="366"/>
                  <a:pt x="141" y="366"/>
                  <a:pt x="141" y="366"/>
                </a:cubicBezTo>
                <a:cubicBezTo>
                  <a:pt x="134" y="354"/>
                  <a:pt x="117" y="346"/>
                  <a:pt x="103" y="347"/>
                </a:cubicBezTo>
                <a:cubicBezTo>
                  <a:pt x="77" y="348"/>
                  <a:pt x="77" y="348"/>
                  <a:pt x="77" y="348"/>
                </a:cubicBezTo>
                <a:cubicBezTo>
                  <a:pt x="63" y="349"/>
                  <a:pt x="53" y="339"/>
                  <a:pt x="54" y="326"/>
                </a:cubicBezTo>
                <a:cubicBezTo>
                  <a:pt x="56" y="299"/>
                  <a:pt x="56" y="299"/>
                  <a:pt x="56" y="299"/>
                </a:cubicBezTo>
                <a:cubicBezTo>
                  <a:pt x="57" y="285"/>
                  <a:pt x="48" y="268"/>
                  <a:pt x="37" y="261"/>
                </a:cubicBezTo>
                <a:cubicBezTo>
                  <a:pt x="14" y="247"/>
                  <a:pt x="14" y="247"/>
                  <a:pt x="14" y="247"/>
                </a:cubicBezTo>
                <a:cubicBezTo>
                  <a:pt x="3" y="240"/>
                  <a:pt x="0" y="226"/>
                  <a:pt x="9" y="215"/>
                </a:cubicBezTo>
                <a:cubicBezTo>
                  <a:pt x="26" y="195"/>
                  <a:pt x="26" y="195"/>
                  <a:pt x="26" y="195"/>
                </a:cubicBezTo>
                <a:cubicBezTo>
                  <a:pt x="35" y="184"/>
                  <a:pt x="38" y="166"/>
                  <a:pt x="33" y="153"/>
                </a:cubicBezTo>
                <a:cubicBezTo>
                  <a:pt x="23" y="128"/>
                  <a:pt x="23" y="128"/>
                  <a:pt x="23" y="128"/>
                </a:cubicBezTo>
                <a:cubicBezTo>
                  <a:pt x="18" y="116"/>
                  <a:pt x="24" y="103"/>
                  <a:pt x="38" y="99"/>
                </a:cubicBezTo>
                <a:cubicBezTo>
                  <a:pt x="63" y="93"/>
                  <a:pt x="63" y="93"/>
                  <a:pt x="63" y="93"/>
                </a:cubicBezTo>
                <a:cubicBezTo>
                  <a:pt x="76" y="90"/>
                  <a:pt x="90" y="76"/>
                  <a:pt x="93" y="63"/>
                </a:cubicBezTo>
                <a:lnTo>
                  <a:pt x="100" y="37"/>
                </a:lnTo>
                <a:close/>
              </a:path>
            </a:pathLst>
          </a:custGeom>
          <a:solidFill>
            <a:srgbClr val="FF9CA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grpSp>
        <p:nvGrpSpPr>
          <p:cNvPr id="440" name="Google Shape;440;p54"/>
          <p:cNvGrpSpPr/>
          <p:nvPr/>
        </p:nvGrpSpPr>
        <p:grpSpPr>
          <a:xfrm>
            <a:off x="3863625" y="3309584"/>
            <a:ext cx="384768" cy="384768"/>
            <a:chOff x="3641720" y="4316418"/>
            <a:chExt cx="466725" cy="466725"/>
          </a:xfrm>
        </p:grpSpPr>
        <p:sp>
          <p:nvSpPr>
            <p:cNvPr id="441" name="Google Shape;441;p54"/>
            <p:cNvSpPr/>
            <p:nvPr/>
          </p:nvSpPr>
          <p:spPr>
            <a:xfrm>
              <a:off x="3641720" y="4443418"/>
              <a:ext cx="339725" cy="339725"/>
            </a:xfrm>
            <a:custGeom>
              <a:rect b="b" l="l" r="r" t="t"/>
              <a:pathLst>
                <a:path extrusionOk="0" h="107" w="107">
                  <a:moveTo>
                    <a:pt x="104" y="91"/>
                  </a:moveTo>
                  <a:cubicBezTo>
                    <a:pt x="107" y="95"/>
                    <a:pt x="107" y="100"/>
                    <a:pt x="104" y="104"/>
                  </a:cubicBezTo>
                  <a:cubicBezTo>
                    <a:pt x="100" y="107"/>
                    <a:pt x="95" y="107"/>
                    <a:pt x="91" y="104"/>
                  </a:cubicBezTo>
                  <a:cubicBezTo>
                    <a:pt x="3" y="15"/>
                    <a:pt x="3" y="15"/>
                    <a:pt x="3" y="15"/>
                  </a:cubicBezTo>
                  <a:cubicBezTo>
                    <a:pt x="0" y="12"/>
                    <a:pt x="0" y="6"/>
                    <a:pt x="3" y="3"/>
                  </a:cubicBezTo>
                  <a:cubicBezTo>
                    <a:pt x="7" y="0"/>
                    <a:pt x="12" y="0"/>
                    <a:pt x="15" y="3"/>
                  </a:cubicBezTo>
                  <a:lnTo>
                    <a:pt x="104" y="91"/>
                  </a:lnTo>
                  <a:close/>
                </a:path>
              </a:pathLst>
            </a:custGeom>
            <a:solidFill>
              <a:srgbClr val="FF9CA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42" name="Google Shape;442;p54"/>
            <p:cNvSpPr/>
            <p:nvPr/>
          </p:nvSpPr>
          <p:spPr>
            <a:xfrm>
              <a:off x="3730620" y="4351343"/>
              <a:ext cx="342900" cy="342900"/>
            </a:xfrm>
            <a:custGeom>
              <a:rect b="b" l="l" r="r" t="t"/>
              <a:pathLst>
                <a:path extrusionOk="0" h="108" w="108">
                  <a:moveTo>
                    <a:pt x="16" y="4"/>
                  </a:moveTo>
                  <a:cubicBezTo>
                    <a:pt x="104" y="92"/>
                    <a:pt x="104" y="92"/>
                    <a:pt x="104" y="92"/>
                  </a:cubicBezTo>
                  <a:cubicBezTo>
                    <a:pt x="108" y="95"/>
                    <a:pt x="108" y="101"/>
                    <a:pt x="104" y="104"/>
                  </a:cubicBezTo>
                  <a:cubicBezTo>
                    <a:pt x="101" y="108"/>
                    <a:pt x="95" y="108"/>
                    <a:pt x="92" y="104"/>
                  </a:cubicBezTo>
                  <a:cubicBezTo>
                    <a:pt x="4" y="16"/>
                    <a:pt x="4" y="16"/>
                    <a:pt x="4" y="16"/>
                  </a:cubicBezTo>
                  <a:cubicBezTo>
                    <a:pt x="0" y="13"/>
                    <a:pt x="0" y="7"/>
                    <a:pt x="4" y="4"/>
                  </a:cubicBezTo>
                  <a:cubicBezTo>
                    <a:pt x="7" y="0"/>
                    <a:pt x="13" y="0"/>
                    <a:pt x="16" y="4"/>
                  </a:cubicBezTo>
                  <a:close/>
                </a:path>
              </a:pathLst>
            </a:custGeom>
            <a:solidFill>
              <a:srgbClr val="FF9CA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43" name="Google Shape;443;p54"/>
            <p:cNvSpPr/>
            <p:nvPr/>
          </p:nvSpPr>
          <p:spPr>
            <a:xfrm>
              <a:off x="3873495" y="4316418"/>
              <a:ext cx="234950" cy="231775"/>
            </a:xfrm>
            <a:custGeom>
              <a:rect b="b" l="l" r="r" t="t"/>
              <a:pathLst>
                <a:path extrusionOk="0" h="73" w="74">
                  <a:moveTo>
                    <a:pt x="16" y="3"/>
                  </a:moveTo>
                  <a:cubicBezTo>
                    <a:pt x="71" y="58"/>
                    <a:pt x="71" y="58"/>
                    <a:pt x="71" y="58"/>
                  </a:cubicBezTo>
                  <a:cubicBezTo>
                    <a:pt x="74" y="61"/>
                    <a:pt x="74" y="67"/>
                    <a:pt x="71" y="70"/>
                  </a:cubicBezTo>
                  <a:cubicBezTo>
                    <a:pt x="67" y="73"/>
                    <a:pt x="62" y="73"/>
                    <a:pt x="58" y="70"/>
                  </a:cubicBezTo>
                  <a:cubicBezTo>
                    <a:pt x="4" y="15"/>
                    <a:pt x="4" y="15"/>
                    <a:pt x="4" y="15"/>
                  </a:cubicBezTo>
                  <a:cubicBezTo>
                    <a:pt x="0" y="12"/>
                    <a:pt x="0" y="6"/>
                    <a:pt x="4" y="3"/>
                  </a:cubicBezTo>
                  <a:cubicBezTo>
                    <a:pt x="7" y="0"/>
                    <a:pt x="13" y="0"/>
                    <a:pt x="16" y="3"/>
                  </a:cubicBezTo>
                  <a:close/>
                </a:path>
              </a:pathLst>
            </a:custGeom>
            <a:solidFill>
              <a:srgbClr val="FF9CA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grpSp>
      <p:sp>
        <p:nvSpPr>
          <p:cNvPr id="444" name="Google Shape;444;p54"/>
          <p:cNvSpPr/>
          <p:nvPr/>
        </p:nvSpPr>
        <p:spPr>
          <a:xfrm>
            <a:off x="3410116" y="3766089"/>
            <a:ext cx="340062" cy="337479"/>
          </a:xfrm>
          <a:custGeom>
            <a:rect b="b" l="l" r="r" t="t"/>
            <a:pathLst>
              <a:path extrusionOk="0" h="131" w="132">
                <a:moveTo>
                  <a:pt x="65" y="91"/>
                </a:moveTo>
                <a:cubicBezTo>
                  <a:pt x="68" y="91"/>
                  <a:pt x="68" y="91"/>
                  <a:pt x="68" y="91"/>
                </a:cubicBezTo>
                <a:cubicBezTo>
                  <a:pt x="77" y="85"/>
                  <a:pt x="77" y="85"/>
                  <a:pt x="77" y="85"/>
                </a:cubicBezTo>
                <a:cubicBezTo>
                  <a:pt x="56" y="85"/>
                  <a:pt x="56" y="85"/>
                  <a:pt x="56" y="85"/>
                </a:cubicBezTo>
                <a:lnTo>
                  <a:pt x="65" y="91"/>
                </a:lnTo>
                <a:close/>
                <a:moveTo>
                  <a:pt x="47" y="78"/>
                </a:moveTo>
                <a:cubicBezTo>
                  <a:pt x="86" y="78"/>
                  <a:pt x="86" y="78"/>
                  <a:pt x="86" y="78"/>
                </a:cubicBezTo>
                <a:cubicBezTo>
                  <a:pt x="95" y="72"/>
                  <a:pt x="95" y="72"/>
                  <a:pt x="95" y="72"/>
                </a:cubicBezTo>
                <a:cubicBezTo>
                  <a:pt x="38" y="72"/>
                  <a:pt x="38" y="72"/>
                  <a:pt x="38" y="72"/>
                </a:cubicBezTo>
                <a:lnTo>
                  <a:pt x="47" y="78"/>
                </a:lnTo>
                <a:close/>
                <a:moveTo>
                  <a:pt x="27" y="65"/>
                </a:moveTo>
                <a:cubicBezTo>
                  <a:pt x="28" y="66"/>
                  <a:pt x="28" y="66"/>
                  <a:pt x="28" y="66"/>
                </a:cubicBezTo>
                <a:cubicBezTo>
                  <a:pt x="104" y="66"/>
                  <a:pt x="104" y="66"/>
                  <a:pt x="104" y="66"/>
                </a:cubicBezTo>
                <a:cubicBezTo>
                  <a:pt x="106" y="65"/>
                  <a:pt x="106" y="65"/>
                  <a:pt x="106" y="65"/>
                </a:cubicBezTo>
                <a:cubicBezTo>
                  <a:pt x="106" y="60"/>
                  <a:pt x="106" y="60"/>
                  <a:pt x="106" y="60"/>
                </a:cubicBezTo>
                <a:cubicBezTo>
                  <a:pt x="27" y="60"/>
                  <a:pt x="27" y="60"/>
                  <a:pt x="27" y="60"/>
                </a:cubicBezTo>
                <a:lnTo>
                  <a:pt x="27" y="65"/>
                </a:lnTo>
                <a:close/>
                <a:moveTo>
                  <a:pt x="129" y="41"/>
                </a:moveTo>
                <a:cubicBezTo>
                  <a:pt x="71" y="2"/>
                  <a:pt x="71" y="2"/>
                  <a:pt x="71" y="2"/>
                </a:cubicBezTo>
                <a:cubicBezTo>
                  <a:pt x="68" y="0"/>
                  <a:pt x="65" y="0"/>
                  <a:pt x="62" y="2"/>
                </a:cubicBezTo>
                <a:cubicBezTo>
                  <a:pt x="4" y="41"/>
                  <a:pt x="4" y="41"/>
                  <a:pt x="4" y="41"/>
                </a:cubicBezTo>
                <a:cubicBezTo>
                  <a:pt x="2" y="43"/>
                  <a:pt x="0" y="45"/>
                  <a:pt x="0" y="48"/>
                </a:cubicBezTo>
                <a:cubicBezTo>
                  <a:pt x="0" y="123"/>
                  <a:pt x="0" y="123"/>
                  <a:pt x="0" y="123"/>
                </a:cubicBezTo>
                <a:cubicBezTo>
                  <a:pt x="0" y="127"/>
                  <a:pt x="4" y="131"/>
                  <a:pt x="9" y="131"/>
                </a:cubicBezTo>
                <a:cubicBezTo>
                  <a:pt x="124" y="131"/>
                  <a:pt x="124" y="131"/>
                  <a:pt x="124" y="131"/>
                </a:cubicBezTo>
                <a:cubicBezTo>
                  <a:pt x="129" y="131"/>
                  <a:pt x="132" y="127"/>
                  <a:pt x="132" y="123"/>
                </a:cubicBezTo>
                <a:cubicBezTo>
                  <a:pt x="132" y="48"/>
                  <a:pt x="132" y="48"/>
                  <a:pt x="132" y="48"/>
                </a:cubicBezTo>
                <a:cubicBezTo>
                  <a:pt x="132" y="45"/>
                  <a:pt x="131" y="43"/>
                  <a:pt x="129" y="41"/>
                </a:cubicBezTo>
                <a:close/>
                <a:moveTo>
                  <a:pt x="124" y="60"/>
                </a:moveTo>
                <a:cubicBezTo>
                  <a:pt x="66" y="99"/>
                  <a:pt x="66" y="99"/>
                  <a:pt x="66" y="99"/>
                </a:cubicBezTo>
                <a:cubicBezTo>
                  <a:pt x="9" y="60"/>
                  <a:pt x="9" y="60"/>
                  <a:pt x="9" y="60"/>
                </a:cubicBezTo>
                <a:cubicBezTo>
                  <a:pt x="9" y="52"/>
                  <a:pt x="9" y="52"/>
                  <a:pt x="9" y="52"/>
                </a:cubicBezTo>
                <a:cubicBezTo>
                  <a:pt x="9" y="50"/>
                  <a:pt x="11" y="48"/>
                  <a:pt x="13" y="48"/>
                </a:cubicBezTo>
                <a:cubicBezTo>
                  <a:pt x="120" y="48"/>
                  <a:pt x="120" y="48"/>
                  <a:pt x="120" y="48"/>
                </a:cubicBezTo>
                <a:cubicBezTo>
                  <a:pt x="122" y="48"/>
                  <a:pt x="124" y="50"/>
                  <a:pt x="124" y="52"/>
                </a:cubicBezTo>
                <a:lnTo>
                  <a:pt x="124" y="60"/>
                </a:lnTo>
                <a:close/>
              </a:path>
            </a:pathLst>
          </a:custGeom>
          <a:solidFill>
            <a:srgbClr val="FF9CA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45" name="Google Shape;445;p54"/>
          <p:cNvSpPr txBox="1"/>
          <p:nvPr/>
        </p:nvSpPr>
        <p:spPr>
          <a:xfrm>
            <a:off x="1129640" y="3764543"/>
            <a:ext cx="1391100" cy="772800"/>
          </a:xfrm>
          <a:prstGeom prst="rect">
            <a:avLst/>
          </a:prstGeom>
          <a:noFill/>
          <a:ln>
            <a:noFill/>
          </a:ln>
        </p:spPr>
        <p:txBody>
          <a:bodyPr anchorCtr="0" anchor="b" bIns="0" lIns="0" spcFirstLastPara="1" rIns="0" wrap="square" tIns="0">
            <a:noAutofit/>
          </a:bodyPr>
          <a:lstStyle/>
          <a:p>
            <a:pPr indent="0" lvl="0" marL="0" marR="0" rtl="0" algn="ctr">
              <a:lnSpc>
                <a:spcPct val="115000"/>
              </a:lnSpc>
              <a:spcBef>
                <a:spcPts val="0"/>
              </a:spcBef>
              <a:spcAft>
                <a:spcPts val="0"/>
              </a:spcAft>
              <a:buClr>
                <a:srgbClr val="000000"/>
              </a:buClr>
              <a:buSzPts val="1800"/>
              <a:buFont typeface="Arial"/>
              <a:buNone/>
            </a:pPr>
            <a:r>
              <a:rPr b="1" i="0" lang="en-GB" sz="1800" u="none" cap="none" strike="noStrike">
                <a:solidFill>
                  <a:srgbClr val="FF9CA2"/>
                </a:solidFill>
                <a:latin typeface="Gill Sans"/>
                <a:ea typeface="Gill Sans"/>
                <a:cs typeface="Gill Sans"/>
                <a:sym typeface="Gill Sans"/>
              </a:rPr>
              <a:t>Advertising</a:t>
            </a:r>
            <a:r>
              <a:rPr b="0" i="0" lang="en-GB" sz="1600" u="none" cap="none" strike="noStrike">
                <a:solidFill>
                  <a:srgbClr val="FF9CA2"/>
                </a:solidFill>
                <a:latin typeface="Calibri"/>
                <a:ea typeface="Calibri"/>
                <a:cs typeface="Calibri"/>
                <a:sym typeface="Calibri"/>
              </a:rPr>
              <a:t> </a:t>
            </a:r>
            <a:endParaRPr b="0" i="0" sz="1400" u="none" cap="none" strike="noStrike">
              <a:solidFill>
                <a:srgbClr val="FF9CA2"/>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5E696C"/>
                </a:solidFill>
                <a:latin typeface="Lato"/>
                <a:ea typeface="Lato"/>
                <a:cs typeface="Lato"/>
                <a:sym typeface="Lato"/>
              </a:rPr>
              <a:t>Contextually relevant</a:t>
            </a:r>
            <a:endParaRPr b="0" i="0" sz="1800" u="none" cap="none" strike="noStrike">
              <a:solidFill>
                <a:srgbClr val="5E696C"/>
              </a:solidFill>
              <a:latin typeface="Lato"/>
              <a:ea typeface="Lato"/>
              <a:cs typeface="Lato"/>
              <a:sym typeface="Lato"/>
            </a:endParaRPr>
          </a:p>
          <a:p>
            <a:pPr indent="0" lvl="0" marL="0" marR="0" rtl="0" algn="l">
              <a:lnSpc>
                <a:spcPct val="66000"/>
              </a:lnSpc>
              <a:spcBef>
                <a:spcPts val="0"/>
              </a:spcBef>
              <a:spcAft>
                <a:spcPts val="0"/>
              </a:spcAft>
              <a:buClr>
                <a:srgbClr val="000000"/>
              </a:buClr>
              <a:buSzPts val="1600"/>
              <a:buFont typeface="Arial"/>
              <a:buNone/>
            </a:pPr>
            <a:r>
              <a:t/>
            </a:r>
            <a:endParaRPr b="0" i="0" sz="1600" u="none" cap="none" strike="noStrike">
              <a:solidFill>
                <a:srgbClr val="5E696C"/>
              </a:solidFill>
              <a:latin typeface="Arial"/>
              <a:ea typeface="Arial"/>
              <a:cs typeface="Arial"/>
              <a:sym typeface="Arial"/>
            </a:endParaRPr>
          </a:p>
        </p:txBody>
      </p:sp>
      <p:sp>
        <p:nvSpPr>
          <p:cNvPr id="446" name="Google Shape;446;p54"/>
          <p:cNvSpPr txBox="1"/>
          <p:nvPr/>
        </p:nvSpPr>
        <p:spPr>
          <a:xfrm>
            <a:off x="1358409" y="4553368"/>
            <a:ext cx="1391100" cy="154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FFFFFF"/>
                </a:solidFill>
                <a:latin typeface="Arial"/>
                <a:ea typeface="Arial"/>
                <a:cs typeface="Arial"/>
                <a:sym typeface="Arial"/>
              </a:rPr>
              <a:t>Dummy Title</a:t>
            </a:r>
            <a:endParaRPr/>
          </a:p>
        </p:txBody>
      </p:sp>
      <p:cxnSp>
        <p:nvCxnSpPr>
          <p:cNvPr id="447" name="Google Shape;447;p54"/>
          <p:cNvCxnSpPr/>
          <p:nvPr/>
        </p:nvCxnSpPr>
        <p:spPr>
          <a:xfrm rot="10800000">
            <a:off x="973595" y="4476083"/>
            <a:ext cx="154500" cy="0"/>
          </a:xfrm>
          <a:prstGeom prst="straightConnector1">
            <a:avLst/>
          </a:prstGeom>
          <a:noFill/>
          <a:ln cap="rnd" cmpd="sng" w="25400">
            <a:solidFill>
              <a:srgbClr val="FF9CA2"/>
            </a:solidFill>
            <a:prstDash val="solid"/>
            <a:miter lim="800000"/>
            <a:headEnd len="sm" w="sm" type="none"/>
            <a:tailEnd len="sm" w="sm" type="none"/>
          </a:ln>
        </p:spPr>
      </p:cxnSp>
      <p:sp>
        <p:nvSpPr>
          <p:cNvPr id="448" name="Google Shape;448;p54"/>
          <p:cNvSpPr/>
          <p:nvPr/>
        </p:nvSpPr>
        <p:spPr>
          <a:xfrm>
            <a:off x="5813735" y="4027828"/>
            <a:ext cx="2355325" cy="448254"/>
          </a:xfrm>
          <a:custGeom>
            <a:rect b="b" l="l" r="r" t="t"/>
            <a:pathLst>
              <a:path extrusionOk="0" h="348" w="1433">
                <a:moveTo>
                  <a:pt x="1433" y="348"/>
                </a:moveTo>
                <a:lnTo>
                  <a:pt x="348" y="348"/>
                </a:lnTo>
                <a:lnTo>
                  <a:pt x="0" y="0"/>
                </a:lnTo>
              </a:path>
            </a:pathLst>
          </a:custGeom>
          <a:noFill/>
          <a:ln cap="flat" cmpd="sng" w="9525">
            <a:solidFill>
              <a:srgbClr val="FF9CA2"/>
            </a:solidFill>
            <a:prstDash val="dash"/>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49" name="Google Shape;449;p54"/>
          <p:cNvSpPr/>
          <p:nvPr/>
        </p:nvSpPr>
        <p:spPr>
          <a:xfrm>
            <a:off x="5111456" y="3512078"/>
            <a:ext cx="804136" cy="801834"/>
          </a:xfrm>
          <a:custGeom>
            <a:rect b="b" l="l" r="r" t="t"/>
            <a:pathLst>
              <a:path extrusionOk="0" h="300" w="301">
                <a:moveTo>
                  <a:pt x="41" y="188"/>
                </a:moveTo>
                <a:cubicBezTo>
                  <a:pt x="38" y="163"/>
                  <a:pt x="30" y="141"/>
                  <a:pt x="18" y="120"/>
                </a:cubicBezTo>
                <a:cubicBezTo>
                  <a:pt x="15" y="116"/>
                  <a:pt x="13" y="112"/>
                  <a:pt x="11" y="108"/>
                </a:cubicBezTo>
                <a:cubicBezTo>
                  <a:pt x="0" y="94"/>
                  <a:pt x="0" y="94"/>
                  <a:pt x="0" y="94"/>
                </a:cubicBezTo>
                <a:cubicBezTo>
                  <a:pt x="93" y="0"/>
                  <a:pt x="93" y="0"/>
                  <a:pt x="93" y="0"/>
                </a:cubicBezTo>
                <a:cubicBezTo>
                  <a:pt x="109" y="10"/>
                  <a:pt x="109" y="10"/>
                  <a:pt x="109" y="10"/>
                </a:cubicBezTo>
                <a:cubicBezTo>
                  <a:pt x="112" y="13"/>
                  <a:pt x="116" y="15"/>
                  <a:pt x="120" y="17"/>
                </a:cubicBezTo>
                <a:cubicBezTo>
                  <a:pt x="141" y="29"/>
                  <a:pt x="164" y="37"/>
                  <a:pt x="188" y="41"/>
                </a:cubicBezTo>
                <a:cubicBezTo>
                  <a:pt x="252" y="50"/>
                  <a:pt x="301" y="105"/>
                  <a:pt x="301" y="171"/>
                </a:cubicBezTo>
                <a:cubicBezTo>
                  <a:pt x="301" y="207"/>
                  <a:pt x="286" y="239"/>
                  <a:pt x="263" y="263"/>
                </a:cubicBezTo>
                <a:cubicBezTo>
                  <a:pt x="240" y="286"/>
                  <a:pt x="207" y="300"/>
                  <a:pt x="172" y="300"/>
                </a:cubicBezTo>
                <a:cubicBezTo>
                  <a:pt x="106" y="300"/>
                  <a:pt x="51" y="251"/>
                  <a:pt x="41" y="188"/>
                </a:cubicBezTo>
                <a:close/>
              </a:path>
            </a:pathLst>
          </a:custGeom>
          <a:solidFill>
            <a:srgbClr val="F3F3F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50" name="Google Shape;450;p54"/>
          <p:cNvSpPr/>
          <p:nvPr/>
        </p:nvSpPr>
        <p:spPr>
          <a:xfrm>
            <a:off x="5051172" y="3449220"/>
            <a:ext cx="1035643" cy="1035621"/>
          </a:xfrm>
          <a:custGeom>
            <a:rect b="b" l="l" r="r" t="t"/>
            <a:pathLst>
              <a:path extrusionOk="0" h="402" w="402">
                <a:moveTo>
                  <a:pt x="37" y="303"/>
                </a:moveTo>
                <a:cubicBezTo>
                  <a:pt x="24" y="300"/>
                  <a:pt x="17" y="287"/>
                  <a:pt x="22" y="274"/>
                </a:cubicBezTo>
                <a:cubicBezTo>
                  <a:pt x="32" y="249"/>
                  <a:pt x="32" y="249"/>
                  <a:pt x="32" y="249"/>
                </a:cubicBezTo>
                <a:cubicBezTo>
                  <a:pt x="37" y="237"/>
                  <a:pt x="34" y="218"/>
                  <a:pt x="25" y="207"/>
                </a:cubicBezTo>
                <a:cubicBezTo>
                  <a:pt x="8" y="187"/>
                  <a:pt x="8" y="187"/>
                  <a:pt x="8" y="187"/>
                </a:cubicBezTo>
                <a:cubicBezTo>
                  <a:pt x="0" y="177"/>
                  <a:pt x="2" y="162"/>
                  <a:pt x="13" y="155"/>
                </a:cubicBezTo>
                <a:cubicBezTo>
                  <a:pt x="36" y="141"/>
                  <a:pt x="36" y="141"/>
                  <a:pt x="36" y="141"/>
                </a:cubicBezTo>
                <a:cubicBezTo>
                  <a:pt x="37" y="140"/>
                  <a:pt x="38" y="139"/>
                  <a:pt x="40" y="138"/>
                </a:cubicBezTo>
                <a:cubicBezTo>
                  <a:pt x="42" y="142"/>
                  <a:pt x="44" y="146"/>
                  <a:pt x="47" y="150"/>
                </a:cubicBezTo>
                <a:cubicBezTo>
                  <a:pt x="59" y="171"/>
                  <a:pt x="67" y="193"/>
                  <a:pt x="70" y="218"/>
                </a:cubicBezTo>
                <a:cubicBezTo>
                  <a:pt x="80" y="281"/>
                  <a:pt x="135" y="330"/>
                  <a:pt x="201" y="330"/>
                </a:cubicBezTo>
                <a:cubicBezTo>
                  <a:pt x="236" y="330"/>
                  <a:pt x="269" y="316"/>
                  <a:pt x="292" y="293"/>
                </a:cubicBezTo>
                <a:cubicBezTo>
                  <a:pt x="315" y="269"/>
                  <a:pt x="330" y="237"/>
                  <a:pt x="330" y="201"/>
                </a:cubicBezTo>
                <a:cubicBezTo>
                  <a:pt x="330" y="135"/>
                  <a:pt x="281" y="80"/>
                  <a:pt x="217" y="71"/>
                </a:cubicBezTo>
                <a:cubicBezTo>
                  <a:pt x="193" y="67"/>
                  <a:pt x="170" y="59"/>
                  <a:pt x="149" y="47"/>
                </a:cubicBezTo>
                <a:cubicBezTo>
                  <a:pt x="145" y="45"/>
                  <a:pt x="142" y="43"/>
                  <a:pt x="138" y="40"/>
                </a:cubicBezTo>
                <a:cubicBezTo>
                  <a:pt x="139" y="39"/>
                  <a:pt x="140" y="38"/>
                  <a:pt x="141" y="36"/>
                </a:cubicBezTo>
                <a:cubicBezTo>
                  <a:pt x="155" y="14"/>
                  <a:pt x="155" y="14"/>
                  <a:pt x="155" y="14"/>
                </a:cubicBezTo>
                <a:cubicBezTo>
                  <a:pt x="162" y="2"/>
                  <a:pt x="176" y="0"/>
                  <a:pt x="187" y="9"/>
                </a:cubicBezTo>
                <a:cubicBezTo>
                  <a:pt x="207" y="26"/>
                  <a:pt x="207" y="26"/>
                  <a:pt x="207" y="26"/>
                </a:cubicBezTo>
                <a:cubicBezTo>
                  <a:pt x="217" y="35"/>
                  <a:pt x="236" y="38"/>
                  <a:pt x="249" y="33"/>
                </a:cubicBezTo>
                <a:cubicBezTo>
                  <a:pt x="273" y="23"/>
                  <a:pt x="273" y="23"/>
                  <a:pt x="273" y="23"/>
                </a:cubicBezTo>
                <a:cubicBezTo>
                  <a:pt x="286" y="17"/>
                  <a:pt x="299" y="24"/>
                  <a:pt x="302" y="37"/>
                </a:cubicBezTo>
                <a:cubicBezTo>
                  <a:pt x="309" y="63"/>
                  <a:pt x="309" y="63"/>
                  <a:pt x="309" y="63"/>
                </a:cubicBezTo>
                <a:cubicBezTo>
                  <a:pt x="312" y="76"/>
                  <a:pt x="326" y="90"/>
                  <a:pt x="339" y="93"/>
                </a:cubicBezTo>
                <a:cubicBezTo>
                  <a:pt x="364" y="99"/>
                  <a:pt x="364" y="99"/>
                  <a:pt x="364" y="99"/>
                </a:cubicBezTo>
                <a:cubicBezTo>
                  <a:pt x="378" y="103"/>
                  <a:pt x="384" y="116"/>
                  <a:pt x="379" y="128"/>
                </a:cubicBezTo>
                <a:cubicBezTo>
                  <a:pt x="369" y="153"/>
                  <a:pt x="369" y="153"/>
                  <a:pt x="369" y="153"/>
                </a:cubicBezTo>
                <a:cubicBezTo>
                  <a:pt x="364" y="166"/>
                  <a:pt x="367" y="184"/>
                  <a:pt x="376" y="195"/>
                </a:cubicBezTo>
                <a:cubicBezTo>
                  <a:pt x="393" y="215"/>
                  <a:pt x="393" y="215"/>
                  <a:pt x="393" y="215"/>
                </a:cubicBezTo>
                <a:cubicBezTo>
                  <a:pt x="402" y="226"/>
                  <a:pt x="399" y="240"/>
                  <a:pt x="388" y="247"/>
                </a:cubicBezTo>
                <a:cubicBezTo>
                  <a:pt x="365" y="261"/>
                  <a:pt x="365" y="261"/>
                  <a:pt x="365" y="261"/>
                </a:cubicBezTo>
                <a:cubicBezTo>
                  <a:pt x="354" y="268"/>
                  <a:pt x="345" y="285"/>
                  <a:pt x="346" y="299"/>
                </a:cubicBezTo>
                <a:cubicBezTo>
                  <a:pt x="348" y="326"/>
                  <a:pt x="348" y="326"/>
                  <a:pt x="348" y="326"/>
                </a:cubicBezTo>
                <a:cubicBezTo>
                  <a:pt x="349" y="339"/>
                  <a:pt x="339" y="349"/>
                  <a:pt x="325" y="348"/>
                </a:cubicBezTo>
                <a:cubicBezTo>
                  <a:pt x="299" y="347"/>
                  <a:pt x="299" y="347"/>
                  <a:pt x="299" y="347"/>
                </a:cubicBezTo>
                <a:cubicBezTo>
                  <a:pt x="285" y="346"/>
                  <a:pt x="268" y="354"/>
                  <a:pt x="261" y="366"/>
                </a:cubicBezTo>
                <a:cubicBezTo>
                  <a:pt x="247" y="388"/>
                  <a:pt x="247" y="388"/>
                  <a:pt x="247" y="388"/>
                </a:cubicBezTo>
                <a:cubicBezTo>
                  <a:pt x="240" y="400"/>
                  <a:pt x="225" y="402"/>
                  <a:pt x="215" y="393"/>
                </a:cubicBezTo>
                <a:cubicBezTo>
                  <a:pt x="194" y="376"/>
                  <a:pt x="194" y="376"/>
                  <a:pt x="194" y="376"/>
                </a:cubicBezTo>
                <a:cubicBezTo>
                  <a:pt x="184" y="368"/>
                  <a:pt x="165" y="365"/>
                  <a:pt x="152" y="370"/>
                </a:cubicBezTo>
                <a:cubicBezTo>
                  <a:pt x="128" y="380"/>
                  <a:pt x="128" y="380"/>
                  <a:pt x="128" y="380"/>
                </a:cubicBezTo>
                <a:cubicBezTo>
                  <a:pt x="115" y="385"/>
                  <a:pt x="102" y="378"/>
                  <a:pt x="99" y="365"/>
                </a:cubicBezTo>
                <a:cubicBezTo>
                  <a:pt x="93" y="339"/>
                  <a:pt x="93" y="339"/>
                  <a:pt x="93" y="339"/>
                </a:cubicBezTo>
                <a:cubicBezTo>
                  <a:pt x="89" y="326"/>
                  <a:pt x="76" y="312"/>
                  <a:pt x="63" y="309"/>
                </a:cubicBezTo>
                <a:lnTo>
                  <a:pt x="37" y="303"/>
                </a:lnTo>
                <a:close/>
              </a:path>
            </a:pathLst>
          </a:custGeom>
          <a:solidFill>
            <a:srgbClr val="FF9CA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grpSp>
        <p:nvGrpSpPr>
          <p:cNvPr id="451" name="Google Shape;451;p54"/>
          <p:cNvGrpSpPr/>
          <p:nvPr/>
        </p:nvGrpSpPr>
        <p:grpSpPr>
          <a:xfrm>
            <a:off x="4915352" y="3338818"/>
            <a:ext cx="387386" cy="387386"/>
            <a:chOff x="4917727" y="4351330"/>
            <a:chExt cx="469900" cy="469900"/>
          </a:xfrm>
        </p:grpSpPr>
        <p:sp>
          <p:nvSpPr>
            <p:cNvPr id="452" name="Google Shape;452;p54"/>
            <p:cNvSpPr/>
            <p:nvPr/>
          </p:nvSpPr>
          <p:spPr>
            <a:xfrm>
              <a:off x="5044727" y="4478330"/>
              <a:ext cx="342900" cy="342900"/>
            </a:xfrm>
            <a:custGeom>
              <a:rect b="b" l="l" r="r" t="t"/>
              <a:pathLst>
                <a:path extrusionOk="0" h="108" w="108">
                  <a:moveTo>
                    <a:pt x="92" y="4"/>
                  </a:moveTo>
                  <a:cubicBezTo>
                    <a:pt x="95" y="0"/>
                    <a:pt x="101" y="0"/>
                    <a:pt x="104" y="4"/>
                  </a:cubicBezTo>
                  <a:cubicBezTo>
                    <a:pt x="108" y="7"/>
                    <a:pt x="108" y="13"/>
                    <a:pt x="104" y="16"/>
                  </a:cubicBezTo>
                  <a:cubicBezTo>
                    <a:pt x="16" y="104"/>
                    <a:pt x="16" y="104"/>
                    <a:pt x="16" y="104"/>
                  </a:cubicBezTo>
                  <a:cubicBezTo>
                    <a:pt x="12" y="108"/>
                    <a:pt x="7" y="108"/>
                    <a:pt x="4" y="104"/>
                  </a:cubicBezTo>
                  <a:cubicBezTo>
                    <a:pt x="0" y="101"/>
                    <a:pt x="0" y="95"/>
                    <a:pt x="4" y="92"/>
                  </a:cubicBezTo>
                  <a:lnTo>
                    <a:pt x="92" y="4"/>
                  </a:lnTo>
                  <a:close/>
                </a:path>
              </a:pathLst>
            </a:custGeom>
            <a:solidFill>
              <a:srgbClr val="FF9CA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53" name="Google Shape;453;p54"/>
            <p:cNvSpPr/>
            <p:nvPr/>
          </p:nvSpPr>
          <p:spPr>
            <a:xfrm>
              <a:off x="4955827" y="4389430"/>
              <a:ext cx="339725" cy="339725"/>
            </a:xfrm>
            <a:custGeom>
              <a:rect b="b" l="l" r="r" t="t"/>
              <a:pathLst>
                <a:path extrusionOk="0" h="107" w="107">
                  <a:moveTo>
                    <a:pt x="3" y="92"/>
                  </a:moveTo>
                  <a:cubicBezTo>
                    <a:pt x="91" y="3"/>
                    <a:pt x="91" y="3"/>
                    <a:pt x="91" y="3"/>
                  </a:cubicBezTo>
                  <a:cubicBezTo>
                    <a:pt x="95" y="0"/>
                    <a:pt x="100" y="0"/>
                    <a:pt x="104" y="3"/>
                  </a:cubicBezTo>
                  <a:cubicBezTo>
                    <a:pt x="107" y="7"/>
                    <a:pt x="107" y="12"/>
                    <a:pt x="104" y="16"/>
                  </a:cubicBezTo>
                  <a:cubicBezTo>
                    <a:pt x="15" y="104"/>
                    <a:pt x="15" y="104"/>
                    <a:pt x="15" y="104"/>
                  </a:cubicBezTo>
                  <a:cubicBezTo>
                    <a:pt x="12" y="107"/>
                    <a:pt x="6" y="107"/>
                    <a:pt x="3" y="104"/>
                  </a:cubicBezTo>
                  <a:cubicBezTo>
                    <a:pt x="0" y="101"/>
                    <a:pt x="0" y="95"/>
                    <a:pt x="3" y="92"/>
                  </a:cubicBezTo>
                  <a:close/>
                </a:path>
              </a:pathLst>
            </a:custGeom>
            <a:solidFill>
              <a:srgbClr val="FF9CA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54" name="Google Shape;454;p54"/>
            <p:cNvSpPr/>
            <p:nvPr/>
          </p:nvSpPr>
          <p:spPr>
            <a:xfrm>
              <a:off x="4917727" y="4351330"/>
              <a:ext cx="234950" cy="234950"/>
            </a:xfrm>
            <a:custGeom>
              <a:rect b="b" l="l" r="r" t="t"/>
              <a:pathLst>
                <a:path extrusionOk="0" h="74" w="74">
                  <a:moveTo>
                    <a:pt x="3" y="58"/>
                  </a:moveTo>
                  <a:cubicBezTo>
                    <a:pt x="58" y="4"/>
                    <a:pt x="58" y="4"/>
                    <a:pt x="58" y="4"/>
                  </a:cubicBezTo>
                  <a:cubicBezTo>
                    <a:pt x="61" y="0"/>
                    <a:pt x="67" y="0"/>
                    <a:pt x="70" y="4"/>
                  </a:cubicBezTo>
                  <a:cubicBezTo>
                    <a:pt x="74" y="7"/>
                    <a:pt x="74" y="13"/>
                    <a:pt x="70" y="16"/>
                  </a:cubicBezTo>
                  <a:cubicBezTo>
                    <a:pt x="16" y="71"/>
                    <a:pt x="16" y="71"/>
                    <a:pt x="16" y="71"/>
                  </a:cubicBezTo>
                  <a:cubicBezTo>
                    <a:pt x="12" y="74"/>
                    <a:pt x="7" y="74"/>
                    <a:pt x="3" y="71"/>
                  </a:cubicBezTo>
                  <a:cubicBezTo>
                    <a:pt x="0" y="67"/>
                    <a:pt x="0" y="62"/>
                    <a:pt x="3" y="58"/>
                  </a:cubicBezTo>
                  <a:close/>
                </a:path>
              </a:pathLst>
            </a:custGeom>
            <a:solidFill>
              <a:srgbClr val="FF9CA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grpSp>
      <p:sp>
        <p:nvSpPr>
          <p:cNvPr id="455" name="Google Shape;455;p54"/>
          <p:cNvSpPr/>
          <p:nvPr/>
        </p:nvSpPr>
        <p:spPr>
          <a:xfrm>
            <a:off x="5406692" y="3776394"/>
            <a:ext cx="280809" cy="355512"/>
          </a:xfrm>
          <a:custGeom>
            <a:rect b="b" l="l" r="r" t="t"/>
            <a:pathLst>
              <a:path extrusionOk="0" h="276" w="218">
                <a:moveTo>
                  <a:pt x="158" y="46"/>
                </a:moveTo>
                <a:lnTo>
                  <a:pt x="38" y="46"/>
                </a:lnTo>
                <a:lnTo>
                  <a:pt x="38" y="62"/>
                </a:lnTo>
                <a:lnTo>
                  <a:pt x="158" y="62"/>
                </a:lnTo>
                <a:lnTo>
                  <a:pt x="158" y="46"/>
                </a:lnTo>
                <a:close/>
                <a:moveTo>
                  <a:pt x="194" y="24"/>
                </a:moveTo>
                <a:lnTo>
                  <a:pt x="194" y="0"/>
                </a:lnTo>
                <a:lnTo>
                  <a:pt x="0" y="0"/>
                </a:lnTo>
                <a:lnTo>
                  <a:pt x="0" y="252"/>
                </a:lnTo>
                <a:lnTo>
                  <a:pt x="24" y="252"/>
                </a:lnTo>
                <a:lnTo>
                  <a:pt x="24" y="276"/>
                </a:lnTo>
                <a:lnTo>
                  <a:pt x="218" y="276"/>
                </a:lnTo>
                <a:lnTo>
                  <a:pt x="218" y="24"/>
                </a:lnTo>
                <a:lnTo>
                  <a:pt x="194" y="24"/>
                </a:lnTo>
                <a:close/>
                <a:moveTo>
                  <a:pt x="14" y="238"/>
                </a:moveTo>
                <a:lnTo>
                  <a:pt x="14" y="14"/>
                </a:lnTo>
                <a:lnTo>
                  <a:pt x="180" y="14"/>
                </a:lnTo>
                <a:lnTo>
                  <a:pt x="180" y="180"/>
                </a:lnTo>
                <a:lnTo>
                  <a:pt x="124" y="180"/>
                </a:lnTo>
                <a:lnTo>
                  <a:pt x="124" y="238"/>
                </a:lnTo>
                <a:lnTo>
                  <a:pt x="14" y="238"/>
                </a:lnTo>
                <a:close/>
                <a:moveTo>
                  <a:pt x="204" y="262"/>
                </a:moveTo>
                <a:lnTo>
                  <a:pt x="38" y="262"/>
                </a:lnTo>
                <a:lnTo>
                  <a:pt x="38" y="252"/>
                </a:lnTo>
                <a:lnTo>
                  <a:pt x="130" y="252"/>
                </a:lnTo>
                <a:lnTo>
                  <a:pt x="194" y="188"/>
                </a:lnTo>
                <a:lnTo>
                  <a:pt x="194" y="38"/>
                </a:lnTo>
                <a:lnTo>
                  <a:pt x="204" y="38"/>
                </a:lnTo>
                <a:lnTo>
                  <a:pt x="204" y="262"/>
                </a:lnTo>
                <a:close/>
                <a:moveTo>
                  <a:pt x="158" y="80"/>
                </a:moveTo>
                <a:lnTo>
                  <a:pt x="38" y="80"/>
                </a:lnTo>
                <a:lnTo>
                  <a:pt x="38" y="96"/>
                </a:lnTo>
                <a:lnTo>
                  <a:pt x="158" y="96"/>
                </a:lnTo>
                <a:lnTo>
                  <a:pt x="158" y="80"/>
                </a:lnTo>
                <a:close/>
                <a:moveTo>
                  <a:pt x="158" y="114"/>
                </a:moveTo>
                <a:lnTo>
                  <a:pt x="38" y="114"/>
                </a:lnTo>
                <a:lnTo>
                  <a:pt x="38" y="130"/>
                </a:lnTo>
                <a:lnTo>
                  <a:pt x="158" y="130"/>
                </a:lnTo>
                <a:lnTo>
                  <a:pt x="158" y="114"/>
                </a:lnTo>
                <a:close/>
                <a:moveTo>
                  <a:pt x="38" y="164"/>
                </a:moveTo>
                <a:lnTo>
                  <a:pt x="98" y="164"/>
                </a:lnTo>
                <a:lnTo>
                  <a:pt x="98" y="148"/>
                </a:lnTo>
                <a:lnTo>
                  <a:pt x="38" y="148"/>
                </a:lnTo>
                <a:lnTo>
                  <a:pt x="38" y="164"/>
                </a:lnTo>
                <a:close/>
              </a:path>
            </a:pathLst>
          </a:custGeom>
          <a:solidFill>
            <a:srgbClr val="FF9CA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56" name="Google Shape;456;p54"/>
          <p:cNvSpPr txBox="1"/>
          <p:nvPr/>
        </p:nvSpPr>
        <p:spPr>
          <a:xfrm flipH="1">
            <a:off x="6166220" y="3084949"/>
            <a:ext cx="2009400" cy="1391100"/>
          </a:xfrm>
          <a:prstGeom prst="rect">
            <a:avLst/>
          </a:prstGeom>
          <a:noFill/>
          <a:ln>
            <a:noFill/>
          </a:ln>
        </p:spPr>
        <p:txBody>
          <a:bodyPr anchorCtr="0" anchor="b" bIns="0" lIns="0" spcFirstLastPara="1" rIns="0" wrap="square" tIns="0">
            <a:noAutofit/>
          </a:bodyPr>
          <a:lstStyle/>
          <a:p>
            <a:pPr indent="0" lvl="0" marL="0" marR="0" rtl="0" algn="ctr">
              <a:lnSpc>
                <a:spcPct val="115000"/>
              </a:lnSpc>
              <a:spcBef>
                <a:spcPts val="0"/>
              </a:spcBef>
              <a:spcAft>
                <a:spcPts val="0"/>
              </a:spcAft>
              <a:buClr>
                <a:srgbClr val="000000"/>
              </a:buClr>
              <a:buSzPts val="1800"/>
              <a:buFont typeface="Arial"/>
              <a:buNone/>
            </a:pPr>
            <a:r>
              <a:rPr b="1" i="0" lang="en-GB" sz="1800" u="none" cap="none" strike="noStrike">
                <a:solidFill>
                  <a:srgbClr val="FF9CA2"/>
                </a:solidFill>
                <a:latin typeface="Gill Sans"/>
                <a:ea typeface="Gill Sans"/>
                <a:cs typeface="Gill Sans"/>
                <a:sym typeface="Gill Sans"/>
              </a:rPr>
              <a:t>White-label version for retailers </a:t>
            </a:r>
            <a:endParaRPr b="0" i="0" sz="1800" u="none" cap="none" strike="noStrike">
              <a:solidFill>
                <a:srgbClr val="FF9CA2"/>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5E696C"/>
                </a:solidFill>
                <a:latin typeface="Lato"/>
                <a:ea typeface="Lato"/>
                <a:cs typeface="Lato"/>
                <a:sym typeface="Lato"/>
              </a:rPr>
              <a:t>with other businesses </a:t>
            </a:r>
            <a:endParaRPr b="0" i="0" sz="1800" u="none" cap="none" strike="noStrike">
              <a:solidFill>
                <a:srgbClr val="5E696C"/>
              </a:solidFill>
              <a:latin typeface="Lato"/>
              <a:ea typeface="Lato"/>
              <a:cs typeface="Lato"/>
              <a:sym typeface="Lato"/>
            </a:endParaRPr>
          </a:p>
          <a:p>
            <a:pPr indent="0" lvl="0" marL="0" marR="0" rtl="0" algn="r">
              <a:lnSpc>
                <a:spcPct val="66000"/>
              </a:lnSpc>
              <a:spcBef>
                <a:spcPts val="0"/>
              </a:spcBef>
              <a:spcAft>
                <a:spcPts val="0"/>
              </a:spcAft>
              <a:buClr>
                <a:srgbClr val="000000"/>
              </a:buClr>
              <a:buSzPts val="1600"/>
              <a:buFont typeface="Arial"/>
              <a:buNone/>
            </a:pPr>
            <a:r>
              <a:t/>
            </a:r>
            <a:endParaRPr b="0" i="0" sz="1600" u="none" cap="none" strike="noStrike">
              <a:solidFill>
                <a:srgbClr val="1E2D31"/>
              </a:solidFill>
              <a:latin typeface="Arial"/>
              <a:ea typeface="Arial"/>
              <a:cs typeface="Arial"/>
              <a:sym typeface="Arial"/>
            </a:endParaRPr>
          </a:p>
        </p:txBody>
      </p:sp>
      <p:sp>
        <p:nvSpPr>
          <p:cNvPr id="457" name="Google Shape;457;p54"/>
          <p:cNvSpPr txBox="1"/>
          <p:nvPr/>
        </p:nvSpPr>
        <p:spPr>
          <a:xfrm flipH="1">
            <a:off x="6394994" y="4553368"/>
            <a:ext cx="1391100" cy="1545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200"/>
              <a:buFont typeface="Arial"/>
              <a:buNone/>
            </a:pPr>
            <a:r>
              <a:rPr b="1" i="0" lang="en-GB" sz="1200" u="none" cap="none" strike="noStrike">
                <a:solidFill>
                  <a:srgbClr val="FFFFFF"/>
                </a:solidFill>
                <a:latin typeface="Arial"/>
                <a:ea typeface="Arial"/>
                <a:cs typeface="Arial"/>
                <a:sym typeface="Arial"/>
              </a:rPr>
              <a:t>Dummy Title</a:t>
            </a:r>
            <a:endParaRPr/>
          </a:p>
        </p:txBody>
      </p:sp>
      <p:cxnSp>
        <p:nvCxnSpPr>
          <p:cNvPr id="458" name="Google Shape;458;p54"/>
          <p:cNvCxnSpPr/>
          <p:nvPr/>
        </p:nvCxnSpPr>
        <p:spPr>
          <a:xfrm>
            <a:off x="8133370" y="4476083"/>
            <a:ext cx="154500" cy="0"/>
          </a:xfrm>
          <a:prstGeom prst="straightConnector1">
            <a:avLst/>
          </a:prstGeom>
          <a:noFill/>
          <a:ln cap="rnd" cmpd="sng" w="25400">
            <a:solidFill>
              <a:srgbClr val="FF9CA2"/>
            </a:solidFill>
            <a:prstDash val="solid"/>
            <a:miter lim="800000"/>
            <a:headEnd len="sm" w="sm" type="none"/>
            <a:tailEnd len="sm" w="sm"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55"/>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GB">
                <a:solidFill>
                  <a:srgbClr val="FF9CA2"/>
                </a:solidFill>
                <a:latin typeface="Gill Sans"/>
                <a:ea typeface="Gill Sans"/>
                <a:cs typeface="Gill Sans"/>
                <a:sym typeface="Gill Sans"/>
              </a:rPr>
              <a:t>Most Importantly...</a:t>
            </a:r>
            <a:endParaRPr/>
          </a:p>
        </p:txBody>
      </p:sp>
      <p:sp>
        <p:nvSpPr>
          <p:cNvPr id="464" name="Google Shape;464;p5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sp>
        <p:nvSpPr>
          <p:cNvPr id="465" name="Google Shape;465;p55"/>
          <p:cNvSpPr txBox="1"/>
          <p:nvPr/>
        </p:nvSpPr>
        <p:spPr>
          <a:xfrm>
            <a:off x="2821725" y="1368850"/>
            <a:ext cx="3000000" cy="62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GB" sz="1800">
                <a:solidFill>
                  <a:srgbClr val="A64D79"/>
                </a:solidFill>
              </a:rPr>
              <a:t>a</a:t>
            </a:r>
            <a:r>
              <a:rPr b="1" i="0" lang="en-GB" sz="1800" u="none" cap="none" strike="noStrike">
                <a:solidFill>
                  <a:srgbClr val="A64D79"/>
                </a:solidFill>
                <a:latin typeface="Arial"/>
                <a:ea typeface="Arial"/>
                <a:cs typeface="Arial"/>
                <a:sym typeface="Arial"/>
              </a:rPr>
              <a:t> well-rounded Team</a:t>
            </a:r>
            <a:endParaRPr b="1" i="0" sz="1400" u="none" cap="none" strike="noStrike">
              <a:solidFill>
                <a:srgbClr val="A64D79"/>
              </a:solidFill>
              <a:latin typeface="Arial"/>
              <a:ea typeface="Arial"/>
              <a:cs typeface="Arial"/>
              <a:sym typeface="Arial"/>
            </a:endParaRPr>
          </a:p>
        </p:txBody>
      </p:sp>
      <p:grpSp>
        <p:nvGrpSpPr>
          <p:cNvPr id="466" name="Google Shape;466;p55"/>
          <p:cNvGrpSpPr/>
          <p:nvPr/>
        </p:nvGrpSpPr>
        <p:grpSpPr>
          <a:xfrm>
            <a:off x="688524" y="2483336"/>
            <a:ext cx="7599852" cy="1849164"/>
            <a:chOff x="3995798" y="4488818"/>
            <a:chExt cx="7599852" cy="1849164"/>
          </a:xfrm>
        </p:grpSpPr>
        <p:grpSp>
          <p:nvGrpSpPr>
            <p:cNvPr id="467" name="Google Shape;467;p55"/>
            <p:cNvGrpSpPr/>
            <p:nvPr/>
          </p:nvGrpSpPr>
          <p:grpSpPr>
            <a:xfrm>
              <a:off x="4016424" y="5905932"/>
              <a:ext cx="7579150" cy="432050"/>
              <a:chOff x="4016424" y="5905932"/>
              <a:chExt cx="7579150" cy="432050"/>
            </a:xfrm>
          </p:grpSpPr>
          <p:sp>
            <p:nvSpPr>
              <p:cNvPr id="468" name="Google Shape;468;p55"/>
              <p:cNvSpPr txBox="1"/>
              <p:nvPr/>
            </p:nvSpPr>
            <p:spPr>
              <a:xfrm>
                <a:off x="6717149" y="5944382"/>
                <a:ext cx="10464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GB" sz="1200">
                    <a:solidFill>
                      <a:srgbClr val="999999"/>
                    </a:solidFill>
                  </a:rPr>
                  <a:t>Front-end</a:t>
                </a:r>
                <a:endParaRPr b="0" i="0" sz="1200" u="none" cap="none" strike="noStrike">
                  <a:solidFill>
                    <a:srgbClr val="999999"/>
                  </a:solidFill>
                  <a:latin typeface="Arial"/>
                  <a:ea typeface="Arial"/>
                  <a:cs typeface="Arial"/>
                  <a:sym typeface="Arial"/>
                </a:endParaRPr>
              </a:p>
            </p:txBody>
          </p:sp>
          <p:sp>
            <p:nvSpPr>
              <p:cNvPr id="469" name="Google Shape;469;p55"/>
              <p:cNvSpPr txBox="1"/>
              <p:nvPr/>
            </p:nvSpPr>
            <p:spPr>
              <a:xfrm>
                <a:off x="10406074" y="5905932"/>
                <a:ext cx="11895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GB" sz="1200">
                    <a:solidFill>
                      <a:srgbClr val="999999"/>
                    </a:solidFill>
                  </a:rPr>
                  <a:t>Marketing</a:t>
                </a:r>
                <a:endParaRPr b="0" i="0" sz="1200" u="none" cap="none" strike="noStrike">
                  <a:solidFill>
                    <a:srgbClr val="999999"/>
                  </a:solidFill>
                  <a:latin typeface="Arial"/>
                  <a:ea typeface="Arial"/>
                  <a:cs typeface="Arial"/>
                  <a:sym typeface="Arial"/>
                </a:endParaRPr>
              </a:p>
            </p:txBody>
          </p:sp>
          <p:sp>
            <p:nvSpPr>
              <p:cNvPr id="470" name="Google Shape;470;p55"/>
              <p:cNvSpPr txBox="1"/>
              <p:nvPr/>
            </p:nvSpPr>
            <p:spPr>
              <a:xfrm>
                <a:off x="4016424" y="5927382"/>
                <a:ext cx="14091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GB" sz="1200">
                    <a:solidFill>
                      <a:srgbClr val="999999"/>
                    </a:solidFill>
                  </a:rPr>
                  <a:t>Technical PM</a:t>
                </a:r>
                <a:endParaRPr b="0" i="0" sz="1200" u="none" cap="none" strike="noStrike">
                  <a:solidFill>
                    <a:srgbClr val="999999"/>
                  </a:solidFill>
                  <a:latin typeface="Arial"/>
                  <a:ea typeface="Arial"/>
                  <a:cs typeface="Arial"/>
                  <a:sym typeface="Arial"/>
                </a:endParaRPr>
              </a:p>
            </p:txBody>
          </p:sp>
          <p:sp>
            <p:nvSpPr>
              <p:cNvPr id="471" name="Google Shape;471;p55"/>
              <p:cNvSpPr txBox="1"/>
              <p:nvPr/>
            </p:nvSpPr>
            <p:spPr>
              <a:xfrm>
                <a:off x="7913124" y="5929457"/>
                <a:ext cx="11895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GB" sz="1200">
                    <a:solidFill>
                      <a:srgbClr val="999999"/>
                    </a:solidFill>
                  </a:rPr>
                  <a:t>AI </a:t>
                </a:r>
                <a:r>
                  <a:rPr lang="en-GB" sz="1200">
                    <a:solidFill>
                      <a:srgbClr val="999999"/>
                    </a:solidFill>
                  </a:rPr>
                  <a:t>Algorithm</a:t>
                </a:r>
                <a:r>
                  <a:rPr lang="en-GB" sz="1200">
                    <a:solidFill>
                      <a:srgbClr val="999999"/>
                    </a:solidFill>
                  </a:rPr>
                  <a:t> </a:t>
                </a:r>
                <a:r>
                  <a:rPr lang="en-GB" sz="1200">
                    <a:solidFill>
                      <a:srgbClr val="999999"/>
                    </a:solidFill>
                  </a:rPr>
                  <a:t>Engineer</a:t>
                </a:r>
                <a:endParaRPr b="0" i="0" sz="1200" u="none" cap="none" strike="noStrike">
                  <a:solidFill>
                    <a:srgbClr val="999999"/>
                  </a:solidFill>
                  <a:latin typeface="Arial"/>
                  <a:ea typeface="Arial"/>
                  <a:cs typeface="Arial"/>
                  <a:sym typeface="Arial"/>
                </a:endParaRPr>
              </a:p>
            </p:txBody>
          </p:sp>
          <p:sp>
            <p:nvSpPr>
              <p:cNvPr id="472" name="Google Shape;472;p55"/>
              <p:cNvSpPr txBox="1"/>
              <p:nvPr/>
            </p:nvSpPr>
            <p:spPr>
              <a:xfrm>
                <a:off x="5134649" y="5941407"/>
                <a:ext cx="15825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GB" sz="1200">
                    <a:solidFill>
                      <a:srgbClr val="999999"/>
                    </a:solidFill>
                  </a:rPr>
                  <a:t>UI/UX</a:t>
                </a:r>
                <a:endParaRPr b="0" i="0" sz="1200" u="none" cap="none" strike="noStrike">
                  <a:solidFill>
                    <a:srgbClr val="999999"/>
                  </a:solidFill>
                  <a:latin typeface="Arial"/>
                  <a:ea typeface="Arial"/>
                  <a:cs typeface="Arial"/>
                  <a:sym typeface="Arial"/>
                </a:endParaRPr>
              </a:p>
            </p:txBody>
          </p:sp>
          <p:sp>
            <p:nvSpPr>
              <p:cNvPr id="473" name="Google Shape;473;p55"/>
              <p:cNvSpPr txBox="1"/>
              <p:nvPr/>
            </p:nvSpPr>
            <p:spPr>
              <a:xfrm>
                <a:off x="9078099" y="5929457"/>
                <a:ext cx="11895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GB" sz="1200">
                    <a:solidFill>
                      <a:srgbClr val="999999"/>
                    </a:solidFill>
                  </a:rPr>
                  <a:t>Back End/ </a:t>
                </a:r>
                <a:r>
                  <a:rPr lang="en-GB" sz="1200">
                    <a:solidFill>
                      <a:srgbClr val="999999"/>
                    </a:solidFill>
                  </a:rPr>
                  <a:t>Algorithm </a:t>
                </a:r>
                <a:endParaRPr b="0" i="0" sz="1200" u="none" cap="none" strike="noStrike">
                  <a:solidFill>
                    <a:srgbClr val="99999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t/>
                </a:r>
                <a:endParaRPr b="0" i="0" sz="1200" u="none" cap="none" strike="noStrike">
                  <a:solidFill>
                    <a:srgbClr val="999999"/>
                  </a:solidFill>
                  <a:latin typeface="Arial"/>
                  <a:ea typeface="Arial"/>
                  <a:cs typeface="Arial"/>
                  <a:sym typeface="Arial"/>
                </a:endParaRPr>
              </a:p>
            </p:txBody>
          </p:sp>
        </p:grpSp>
        <p:grpSp>
          <p:nvGrpSpPr>
            <p:cNvPr id="474" name="Google Shape;474;p55"/>
            <p:cNvGrpSpPr/>
            <p:nvPr/>
          </p:nvGrpSpPr>
          <p:grpSpPr>
            <a:xfrm>
              <a:off x="3995798" y="4488818"/>
              <a:ext cx="7599852" cy="1545689"/>
              <a:chOff x="3995798" y="4488818"/>
              <a:chExt cx="7599852" cy="1545689"/>
            </a:xfrm>
          </p:grpSpPr>
          <p:sp>
            <p:nvSpPr>
              <p:cNvPr id="475" name="Google Shape;475;p55"/>
              <p:cNvSpPr txBox="1"/>
              <p:nvPr/>
            </p:nvSpPr>
            <p:spPr>
              <a:xfrm>
                <a:off x="10549250" y="5605170"/>
                <a:ext cx="10464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200" u="none" cap="none" strike="noStrike">
                    <a:solidFill>
                      <a:srgbClr val="000000"/>
                    </a:solidFill>
                    <a:latin typeface="Arial"/>
                    <a:ea typeface="Arial"/>
                    <a:cs typeface="Arial"/>
                    <a:sym typeface="Arial"/>
                  </a:rPr>
                  <a:t>Jiajia Guo</a:t>
                </a:r>
                <a:endParaRPr b="0" i="0" sz="1200" u="none" cap="none" strike="noStrike">
                  <a:solidFill>
                    <a:srgbClr val="000000"/>
                  </a:solidFill>
                  <a:latin typeface="Arial"/>
                  <a:ea typeface="Arial"/>
                  <a:cs typeface="Arial"/>
                  <a:sym typeface="Arial"/>
                </a:endParaRPr>
              </a:p>
            </p:txBody>
          </p:sp>
          <p:grpSp>
            <p:nvGrpSpPr>
              <p:cNvPr id="476" name="Google Shape;476;p55"/>
              <p:cNvGrpSpPr/>
              <p:nvPr/>
            </p:nvGrpSpPr>
            <p:grpSpPr>
              <a:xfrm>
                <a:off x="3995798" y="4488818"/>
                <a:ext cx="7485924" cy="1545689"/>
                <a:chOff x="3995798" y="4488818"/>
                <a:chExt cx="7485924" cy="1545689"/>
              </a:xfrm>
            </p:grpSpPr>
            <p:grpSp>
              <p:nvGrpSpPr>
                <p:cNvPr id="477" name="Google Shape;477;p55"/>
                <p:cNvGrpSpPr/>
                <p:nvPr/>
              </p:nvGrpSpPr>
              <p:grpSpPr>
                <a:xfrm>
                  <a:off x="3995798" y="5619382"/>
                  <a:ext cx="6414676" cy="415125"/>
                  <a:chOff x="3995798" y="5619382"/>
                  <a:chExt cx="6414676" cy="415125"/>
                </a:xfrm>
              </p:grpSpPr>
              <p:sp>
                <p:nvSpPr>
                  <p:cNvPr id="478" name="Google Shape;478;p55"/>
                  <p:cNvSpPr txBox="1"/>
                  <p:nvPr/>
                </p:nvSpPr>
                <p:spPr>
                  <a:xfrm>
                    <a:off x="3995798" y="5630882"/>
                    <a:ext cx="14298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GB" sz="1200"/>
                      <a:t>Kelly</a:t>
                    </a:r>
                    <a:r>
                      <a:rPr b="0" i="0" lang="en-GB" sz="1200" u="none" cap="none" strike="noStrike">
                        <a:solidFill>
                          <a:srgbClr val="000000"/>
                        </a:solidFill>
                        <a:latin typeface="Arial"/>
                        <a:ea typeface="Arial"/>
                        <a:cs typeface="Arial"/>
                        <a:sym typeface="Arial"/>
                      </a:rPr>
                      <a:t> Zhao</a:t>
                    </a:r>
                    <a:endParaRPr b="0" i="0" sz="1200" u="none" cap="none" strike="noStrike">
                      <a:solidFill>
                        <a:srgbClr val="000000"/>
                      </a:solidFill>
                      <a:latin typeface="Arial"/>
                      <a:ea typeface="Arial"/>
                      <a:cs typeface="Arial"/>
                      <a:sym typeface="Arial"/>
                    </a:endParaRPr>
                  </a:p>
                </p:txBody>
              </p:sp>
              <p:sp>
                <p:nvSpPr>
                  <p:cNvPr id="479" name="Google Shape;479;p55"/>
                  <p:cNvSpPr txBox="1"/>
                  <p:nvPr/>
                </p:nvSpPr>
                <p:spPr>
                  <a:xfrm>
                    <a:off x="6794224" y="5629957"/>
                    <a:ext cx="9132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200" u="none" cap="none" strike="noStrike">
                        <a:solidFill>
                          <a:srgbClr val="000000"/>
                        </a:solidFill>
                        <a:latin typeface="Arial"/>
                        <a:ea typeface="Arial"/>
                        <a:cs typeface="Arial"/>
                        <a:sym typeface="Arial"/>
                      </a:rPr>
                      <a:t>Wei Hang</a:t>
                    </a:r>
                    <a:endParaRPr b="0" i="0" sz="1200" u="none" cap="none" strike="noStrike">
                      <a:solidFill>
                        <a:srgbClr val="000000"/>
                      </a:solidFill>
                      <a:latin typeface="Arial"/>
                      <a:ea typeface="Arial"/>
                      <a:cs typeface="Arial"/>
                      <a:sym typeface="Arial"/>
                    </a:endParaRPr>
                  </a:p>
                </p:txBody>
              </p:sp>
              <p:sp>
                <p:nvSpPr>
                  <p:cNvPr id="480" name="Google Shape;480;p55"/>
                  <p:cNvSpPr txBox="1"/>
                  <p:nvPr/>
                </p:nvSpPr>
                <p:spPr>
                  <a:xfrm>
                    <a:off x="5494374" y="5619382"/>
                    <a:ext cx="9132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200" u="none" cap="none" strike="noStrike">
                        <a:solidFill>
                          <a:srgbClr val="000000"/>
                        </a:solidFill>
                        <a:latin typeface="Arial"/>
                        <a:ea typeface="Arial"/>
                        <a:cs typeface="Arial"/>
                        <a:sym typeface="Arial"/>
                      </a:rPr>
                      <a:t>Siqi Chen</a:t>
                    </a:r>
                    <a:endParaRPr b="0" i="0" sz="1200" u="none" cap="none" strike="noStrike">
                      <a:solidFill>
                        <a:srgbClr val="000000"/>
                      </a:solidFill>
                      <a:latin typeface="Arial"/>
                      <a:ea typeface="Arial"/>
                      <a:cs typeface="Arial"/>
                      <a:sym typeface="Arial"/>
                    </a:endParaRPr>
                  </a:p>
                </p:txBody>
              </p:sp>
              <p:sp>
                <p:nvSpPr>
                  <p:cNvPr id="481" name="Google Shape;481;p55"/>
                  <p:cNvSpPr txBox="1"/>
                  <p:nvPr/>
                </p:nvSpPr>
                <p:spPr>
                  <a:xfrm>
                    <a:off x="9133674" y="5625620"/>
                    <a:ext cx="12768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200" u="none" cap="none" strike="noStrike">
                        <a:solidFill>
                          <a:srgbClr val="000000"/>
                        </a:solidFill>
                        <a:latin typeface="Arial"/>
                        <a:ea typeface="Arial"/>
                        <a:cs typeface="Arial"/>
                        <a:sym typeface="Arial"/>
                      </a:rPr>
                      <a:t>Chenghong Lin</a:t>
                    </a:r>
                    <a:endParaRPr b="0" i="0" sz="1200" u="none" cap="none" strike="noStrike">
                      <a:solidFill>
                        <a:srgbClr val="000000"/>
                      </a:solidFill>
                      <a:latin typeface="Arial"/>
                      <a:ea typeface="Arial"/>
                      <a:cs typeface="Arial"/>
                      <a:sym typeface="Arial"/>
                    </a:endParaRPr>
                  </a:p>
                </p:txBody>
              </p:sp>
              <p:sp>
                <p:nvSpPr>
                  <p:cNvPr id="482" name="Google Shape;482;p55"/>
                  <p:cNvSpPr txBox="1"/>
                  <p:nvPr/>
                </p:nvSpPr>
                <p:spPr>
                  <a:xfrm>
                    <a:off x="7948499" y="5640907"/>
                    <a:ext cx="10326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200" u="none" cap="none" strike="noStrike">
                        <a:solidFill>
                          <a:srgbClr val="000000"/>
                        </a:solidFill>
                        <a:latin typeface="Arial"/>
                        <a:ea typeface="Arial"/>
                        <a:cs typeface="Arial"/>
                        <a:sym typeface="Arial"/>
                      </a:rPr>
                      <a:t>Zi Lin</a:t>
                    </a:r>
                    <a:endParaRPr/>
                  </a:p>
                </p:txBody>
              </p:sp>
            </p:grpSp>
            <p:grpSp>
              <p:nvGrpSpPr>
                <p:cNvPr id="483" name="Google Shape;483;p55"/>
                <p:cNvGrpSpPr/>
                <p:nvPr/>
              </p:nvGrpSpPr>
              <p:grpSpPr>
                <a:xfrm>
                  <a:off x="4189542" y="4488818"/>
                  <a:ext cx="7292180" cy="1126433"/>
                  <a:chOff x="4189542" y="4488818"/>
                  <a:chExt cx="7292180" cy="1126433"/>
                </a:xfrm>
              </p:grpSpPr>
              <p:pic>
                <p:nvPicPr>
                  <p:cNvPr id="484" name="Google Shape;484;p55"/>
                  <p:cNvPicPr preferRelativeResize="0"/>
                  <p:nvPr/>
                </p:nvPicPr>
                <p:blipFill rotWithShape="1">
                  <a:blip r:embed="rId3">
                    <a:alphaModFix/>
                  </a:blip>
                  <a:srcRect b="0" l="0" r="0" t="0"/>
                  <a:stretch/>
                </p:blipFill>
                <p:spPr>
                  <a:xfrm>
                    <a:off x="4189542" y="4539673"/>
                    <a:ext cx="1034100" cy="1035900"/>
                  </a:xfrm>
                  <a:prstGeom prst="ellipse">
                    <a:avLst/>
                  </a:prstGeom>
                  <a:noFill/>
                  <a:ln>
                    <a:noFill/>
                  </a:ln>
                </p:spPr>
              </p:pic>
              <p:pic>
                <p:nvPicPr>
                  <p:cNvPr id="485" name="Google Shape;485;p55"/>
                  <p:cNvPicPr preferRelativeResize="0"/>
                  <p:nvPr/>
                </p:nvPicPr>
                <p:blipFill rotWithShape="1">
                  <a:blip r:embed="rId4">
                    <a:alphaModFix/>
                  </a:blip>
                  <a:srcRect b="0" l="0" r="0" t="0"/>
                  <a:stretch/>
                </p:blipFill>
                <p:spPr>
                  <a:xfrm>
                    <a:off x="10448450" y="4488818"/>
                    <a:ext cx="1033272" cy="1033272"/>
                  </a:xfrm>
                  <a:prstGeom prst="rect">
                    <a:avLst/>
                  </a:prstGeom>
                  <a:noFill/>
                  <a:ln>
                    <a:noFill/>
                  </a:ln>
                </p:spPr>
              </p:pic>
              <p:pic>
                <p:nvPicPr>
                  <p:cNvPr id="486" name="Google Shape;486;p55"/>
                  <p:cNvPicPr preferRelativeResize="0"/>
                  <p:nvPr/>
                </p:nvPicPr>
                <p:blipFill rotWithShape="1">
                  <a:blip r:embed="rId5">
                    <a:alphaModFix/>
                  </a:blip>
                  <a:srcRect b="51132" l="38909" r="25213" t="21449"/>
                  <a:stretch/>
                </p:blipFill>
                <p:spPr>
                  <a:xfrm>
                    <a:off x="7948487" y="4516351"/>
                    <a:ext cx="1046400" cy="1098900"/>
                  </a:xfrm>
                  <a:prstGeom prst="ellipse">
                    <a:avLst/>
                  </a:prstGeom>
                  <a:noFill/>
                  <a:ln>
                    <a:noFill/>
                  </a:ln>
                </p:spPr>
              </p:pic>
              <p:pic>
                <p:nvPicPr>
                  <p:cNvPr descr="https://lh4.googleusercontent.com/pK4cdKdmVtdC7LB62q7RPbvpOWePdSsG1Fx-AmjkUFk4lfY3NhZmz5Bzr68OcQKvkftnABCQ-oQ5aG5VG2ijhN1beCfdPvbQpbttXZOEz5rI2u9cUX1NgpUeTknAa0M-unIdjXtLoSs" id="487" name="Google Shape;487;p55"/>
                  <p:cNvPicPr preferRelativeResize="0"/>
                  <p:nvPr/>
                </p:nvPicPr>
                <p:blipFill rotWithShape="1">
                  <a:blip r:embed="rId6">
                    <a:alphaModFix/>
                  </a:blip>
                  <a:srcRect b="19695" l="10377" r="9236" t="79"/>
                  <a:stretch/>
                </p:blipFill>
                <p:spPr>
                  <a:xfrm>
                    <a:off x="9165408" y="4529773"/>
                    <a:ext cx="1036500" cy="1033200"/>
                  </a:xfrm>
                  <a:prstGeom prst="ellipse">
                    <a:avLst/>
                  </a:prstGeom>
                  <a:noFill/>
                  <a:ln>
                    <a:noFill/>
                  </a:ln>
                </p:spPr>
              </p:pic>
              <p:pic>
                <p:nvPicPr>
                  <p:cNvPr descr="https://lh3.googleusercontent.com/vZg21llTqSK1QszQnnqLZxaQf5JdlKfJruLGfJfGvTOAZMz2z7DHeHBoZdEsnIq00NinQLQtIheMrm9bNBTq8Mw1gn_e1nmuTKI1jIkTJ6QY0PuTUI7H_Ktf6CY2YQlQ6cxDugSfYwQ" id="488" name="Google Shape;488;p55"/>
                  <p:cNvPicPr preferRelativeResize="0"/>
                  <p:nvPr/>
                </p:nvPicPr>
                <p:blipFill rotWithShape="1">
                  <a:blip r:embed="rId7">
                    <a:alphaModFix/>
                  </a:blip>
                  <a:srcRect b="42156" l="17054" r="25999" t="0"/>
                  <a:stretch/>
                </p:blipFill>
                <p:spPr>
                  <a:xfrm>
                    <a:off x="6717148" y="4523527"/>
                    <a:ext cx="1032600" cy="1033200"/>
                  </a:xfrm>
                  <a:prstGeom prst="ellipse">
                    <a:avLst/>
                  </a:prstGeom>
                  <a:noFill/>
                  <a:ln>
                    <a:noFill/>
                  </a:ln>
                  <a:effectLst>
                    <a:outerShdw blurRad="50800" rotWithShape="0" algn="ctr" dir="5400000" dist="50800">
                      <a:srgbClr val="000000">
                        <a:alpha val="60000"/>
                      </a:srgbClr>
                    </a:outerShdw>
                  </a:effectLst>
                </p:spPr>
              </p:pic>
              <p:pic>
                <p:nvPicPr>
                  <p:cNvPr id="489" name="Google Shape;489;p55"/>
                  <p:cNvPicPr preferRelativeResize="0"/>
                  <p:nvPr/>
                </p:nvPicPr>
                <p:blipFill rotWithShape="1">
                  <a:blip r:embed="rId8">
                    <a:alphaModFix/>
                  </a:blip>
                  <a:srcRect b="15937" l="0" r="0" t="6613"/>
                  <a:stretch/>
                </p:blipFill>
                <p:spPr>
                  <a:xfrm>
                    <a:off x="5425725" y="4528285"/>
                    <a:ext cx="1033200" cy="1033200"/>
                  </a:xfrm>
                  <a:prstGeom prst="ellipse">
                    <a:avLst/>
                  </a:prstGeom>
                  <a:noFill/>
                  <a:ln>
                    <a:noFill/>
                  </a:ln>
                </p:spPr>
              </p:pic>
            </p:grpSp>
          </p:gr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t/>
            </a:r>
            <a:endParaRPr/>
          </a:p>
        </p:txBody>
      </p:sp>
      <p:sp>
        <p:nvSpPr>
          <p:cNvPr id="135" name="Google Shape;135;p29"/>
          <p:cNvSpPr txBox="1"/>
          <p:nvPr>
            <p:ph idx="1" type="body"/>
          </p:nvPr>
        </p:nvSpPr>
        <p:spPr>
          <a:xfrm>
            <a:off x="311700" y="1391378"/>
            <a:ext cx="2808000" cy="317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200"/>
              <a:buNone/>
            </a:pPr>
            <a:r>
              <a:t/>
            </a:r>
            <a:endParaRPr/>
          </a:p>
        </p:txBody>
      </p:sp>
      <p:sp>
        <p:nvSpPr>
          <p:cNvPr id="136" name="Google Shape;136;p29"/>
          <p:cNvSpPr txBox="1"/>
          <p:nvPr/>
        </p:nvSpPr>
        <p:spPr>
          <a:xfrm>
            <a:off x="3619500" y="723925"/>
            <a:ext cx="6051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0"/>
              <a:buFont typeface="Arial"/>
              <a:buNone/>
            </a:pPr>
            <a:r>
              <a:rPr b="0" i="0" lang="en-GB" sz="18000" u="none" cap="none" strike="noStrike">
                <a:solidFill>
                  <a:srgbClr val="FF9CA2"/>
                </a:solidFill>
                <a:latin typeface="Arial"/>
                <a:ea typeface="Arial"/>
                <a:cs typeface="Arial"/>
                <a:sym typeface="Arial"/>
              </a:rPr>
              <a:t>“</a:t>
            </a:r>
            <a:endParaRPr b="0" i="0" sz="18000" u="none" cap="none" strike="noStrike">
              <a:solidFill>
                <a:srgbClr val="FF9CA2"/>
              </a:solidFill>
              <a:latin typeface="Arial"/>
              <a:ea typeface="Arial"/>
              <a:cs typeface="Arial"/>
              <a:sym typeface="Arial"/>
            </a:endParaRPr>
          </a:p>
        </p:txBody>
      </p:sp>
      <p:sp>
        <p:nvSpPr>
          <p:cNvPr id="137" name="Google Shape;137;p29"/>
          <p:cNvSpPr txBox="1"/>
          <p:nvPr/>
        </p:nvSpPr>
        <p:spPr>
          <a:xfrm>
            <a:off x="3853250" y="1943825"/>
            <a:ext cx="4863900" cy="1026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1" lang="en-GB" sz="2400" u="none" cap="none" strike="noStrike">
                <a:solidFill>
                  <a:srgbClr val="434343"/>
                </a:solidFill>
                <a:latin typeface="Gill Sans"/>
                <a:ea typeface="Gill Sans"/>
                <a:cs typeface="Gill Sans"/>
                <a:sym typeface="Gill Sans"/>
              </a:rPr>
              <a:t> I am always in a rush in the morning, sometimes I </a:t>
            </a:r>
            <a:r>
              <a:rPr b="1" i="1" lang="en-GB" sz="2400" u="none" cap="none" strike="noStrike">
                <a:solidFill>
                  <a:srgbClr val="FF9CA2"/>
                </a:solidFill>
                <a:latin typeface="Gill Sans"/>
                <a:ea typeface="Gill Sans"/>
                <a:cs typeface="Gill Sans"/>
                <a:sym typeface="Gill Sans"/>
              </a:rPr>
              <a:t>don't want to take the effort</a:t>
            </a:r>
            <a:r>
              <a:rPr b="1" i="1" lang="en-GB" sz="2400" u="none" cap="none" strike="noStrike">
                <a:solidFill>
                  <a:srgbClr val="434343"/>
                </a:solidFill>
                <a:latin typeface="Gill Sans"/>
                <a:ea typeface="Gill Sans"/>
                <a:cs typeface="Gill Sans"/>
                <a:sym typeface="Gill Sans"/>
              </a:rPr>
              <a:t> to think about what to wear.</a:t>
            </a:r>
            <a:endParaRPr b="1" i="1" sz="2400" u="none" cap="none" strike="noStrike">
              <a:solidFill>
                <a:srgbClr val="434343"/>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1" i="1" sz="2400" u="none" cap="none" strike="noStrike">
              <a:solidFill>
                <a:srgbClr val="434343"/>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1" i="1" lang="en-GB" sz="2400" u="none" cap="none" strike="noStrike">
                <a:solidFill>
                  <a:srgbClr val="434343"/>
                </a:solidFill>
                <a:latin typeface="Gill Sans"/>
                <a:ea typeface="Gill Sans"/>
                <a:cs typeface="Gill Sans"/>
                <a:sym typeface="Gill Sans"/>
              </a:rPr>
              <a:t>                         </a:t>
            </a:r>
            <a:r>
              <a:rPr b="0" i="0" lang="en-GB" sz="2400" u="none" cap="none" strike="noStrike">
                <a:solidFill>
                  <a:srgbClr val="434343"/>
                </a:solidFill>
                <a:latin typeface="Gill Sans"/>
                <a:ea typeface="Gill Sans"/>
                <a:cs typeface="Gill Sans"/>
                <a:sym typeface="Gill Sans"/>
              </a:rPr>
              <a:t>——Yan</a:t>
            </a:r>
            <a:endParaRPr b="0" i="0" sz="2400" u="none" cap="none" strike="noStrike">
              <a:solidFill>
                <a:srgbClr val="434343"/>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434343"/>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434343"/>
              </a:solidFill>
              <a:latin typeface="Gill Sans"/>
              <a:ea typeface="Gill Sans"/>
              <a:cs typeface="Gill Sans"/>
              <a:sym typeface="Gill Sans"/>
            </a:endParaRPr>
          </a:p>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434343"/>
              </a:solidFill>
              <a:latin typeface="Lato"/>
              <a:ea typeface="Lato"/>
              <a:cs typeface="Lato"/>
              <a:sym typeface="Lato"/>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434343"/>
              </a:solidFill>
              <a:latin typeface="Lato"/>
              <a:ea typeface="Lato"/>
              <a:cs typeface="Lato"/>
              <a:sym typeface="Lato"/>
            </a:endParaRPr>
          </a:p>
        </p:txBody>
      </p:sp>
      <p:pic>
        <p:nvPicPr>
          <p:cNvPr id="138" name="Google Shape;138;p29"/>
          <p:cNvPicPr preferRelativeResize="0"/>
          <p:nvPr/>
        </p:nvPicPr>
        <p:blipFill rotWithShape="1">
          <a:blip r:embed="rId3">
            <a:alphaModFix/>
          </a:blip>
          <a:srcRect b="0" l="0" r="0" t="0"/>
          <a:stretch/>
        </p:blipFill>
        <p:spPr>
          <a:xfrm>
            <a:off x="7618150" y="3879350"/>
            <a:ext cx="815325" cy="796575"/>
          </a:xfrm>
          <a:prstGeom prst="rect">
            <a:avLst/>
          </a:prstGeom>
          <a:noFill/>
          <a:ln>
            <a:noFill/>
          </a:ln>
        </p:spPr>
      </p:pic>
      <p:pic>
        <p:nvPicPr>
          <p:cNvPr id="139" name="Google Shape;139;p29"/>
          <p:cNvPicPr preferRelativeResize="0"/>
          <p:nvPr/>
        </p:nvPicPr>
        <p:blipFill rotWithShape="1">
          <a:blip r:embed="rId4">
            <a:alphaModFix/>
          </a:blip>
          <a:srcRect b="0" l="0" r="28211" t="0"/>
          <a:stretch/>
        </p:blipFill>
        <p:spPr>
          <a:xfrm>
            <a:off x="0" y="-800"/>
            <a:ext cx="34606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3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t/>
            </a:r>
            <a:endParaRPr/>
          </a:p>
        </p:txBody>
      </p:sp>
      <p:sp>
        <p:nvSpPr>
          <p:cNvPr id="145" name="Google Shape;145;p30"/>
          <p:cNvSpPr txBox="1"/>
          <p:nvPr>
            <p:ph idx="1" type="body"/>
          </p:nvPr>
        </p:nvSpPr>
        <p:spPr>
          <a:xfrm>
            <a:off x="311700" y="1391378"/>
            <a:ext cx="2808000" cy="317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200"/>
              <a:buNone/>
            </a:pPr>
            <a:r>
              <a:t/>
            </a:r>
            <a:endParaRPr/>
          </a:p>
        </p:txBody>
      </p:sp>
      <p:sp>
        <p:nvSpPr>
          <p:cNvPr id="146" name="Google Shape;146;p30"/>
          <p:cNvSpPr txBox="1"/>
          <p:nvPr/>
        </p:nvSpPr>
        <p:spPr>
          <a:xfrm>
            <a:off x="3619500" y="800125"/>
            <a:ext cx="6051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0"/>
              <a:buFont typeface="Arial"/>
              <a:buNone/>
            </a:pPr>
            <a:r>
              <a:rPr b="0" i="0" lang="en-GB" sz="18000" u="none" cap="none" strike="noStrike">
                <a:solidFill>
                  <a:srgbClr val="FF9CA2"/>
                </a:solidFill>
                <a:latin typeface="Arial"/>
                <a:ea typeface="Arial"/>
                <a:cs typeface="Arial"/>
                <a:sym typeface="Arial"/>
              </a:rPr>
              <a:t>“</a:t>
            </a:r>
            <a:endParaRPr b="0" i="0" sz="18000" u="none" cap="none" strike="noStrike">
              <a:solidFill>
                <a:srgbClr val="FF9CA2"/>
              </a:solidFill>
              <a:latin typeface="Arial"/>
              <a:ea typeface="Arial"/>
              <a:cs typeface="Arial"/>
              <a:sym typeface="Arial"/>
            </a:endParaRPr>
          </a:p>
        </p:txBody>
      </p:sp>
      <p:sp>
        <p:nvSpPr>
          <p:cNvPr id="147" name="Google Shape;147;p30"/>
          <p:cNvSpPr txBox="1"/>
          <p:nvPr/>
        </p:nvSpPr>
        <p:spPr>
          <a:xfrm>
            <a:off x="3853250" y="2058600"/>
            <a:ext cx="4863900" cy="1026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1" lang="en-GB" sz="2400" u="none" cap="none" strike="noStrike">
                <a:solidFill>
                  <a:srgbClr val="434343"/>
                </a:solidFill>
                <a:latin typeface="Gill Sans"/>
                <a:ea typeface="Gill Sans"/>
                <a:cs typeface="Gill Sans"/>
                <a:sym typeface="Gill Sans"/>
              </a:rPr>
              <a:t>I want to leave a </a:t>
            </a:r>
            <a:r>
              <a:rPr b="1" i="1" lang="en-GB" sz="2400" u="none" cap="none" strike="noStrike">
                <a:solidFill>
                  <a:srgbClr val="FF9CA2"/>
                </a:solidFill>
                <a:latin typeface="Gill Sans"/>
                <a:ea typeface="Gill Sans"/>
                <a:cs typeface="Gill Sans"/>
                <a:sym typeface="Gill Sans"/>
              </a:rPr>
              <a:t>good impression on my colleagues and clients</a:t>
            </a:r>
            <a:r>
              <a:rPr b="1" i="1" lang="en-GB" sz="2400" u="none" cap="none" strike="noStrike">
                <a:solidFill>
                  <a:srgbClr val="434343"/>
                </a:solidFill>
                <a:latin typeface="Gill Sans"/>
                <a:ea typeface="Gill Sans"/>
                <a:cs typeface="Gill Sans"/>
                <a:sym typeface="Gill Sans"/>
              </a:rPr>
              <a:t>. I really need advice.</a:t>
            </a:r>
            <a:endParaRPr b="1" i="1" sz="2400" u="none" cap="none" strike="noStrike">
              <a:solidFill>
                <a:srgbClr val="434343"/>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1" i="1" sz="2400" u="none" cap="none" strike="noStrike">
              <a:solidFill>
                <a:srgbClr val="434343"/>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1" i="1" lang="en-GB" sz="2400" u="none" cap="none" strike="noStrike">
                <a:solidFill>
                  <a:srgbClr val="434343"/>
                </a:solidFill>
                <a:latin typeface="Gill Sans"/>
                <a:ea typeface="Gill Sans"/>
                <a:cs typeface="Gill Sans"/>
                <a:sym typeface="Gill Sans"/>
              </a:rPr>
              <a:t>                            </a:t>
            </a:r>
            <a:r>
              <a:rPr b="0" i="0" lang="en-GB" sz="2400" u="none" cap="none" strike="noStrike">
                <a:solidFill>
                  <a:srgbClr val="434343"/>
                </a:solidFill>
                <a:latin typeface="Gill Sans"/>
                <a:ea typeface="Gill Sans"/>
                <a:cs typeface="Gill Sans"/>
                <a:sym typeface="Gill Sans"/>
              </a:rPr>
              <a:t>——Mya</a:t>
            </a:r>
            <a:endParaRPr b="0" i="0" sz="2400" u="none" cap="none" strike="noStrike">
              <a:solidFill>
                <a:srgbClr val="434343"/>
              </a:solidFill>
              <a:latin typeface="Gill Sans"/>
              <a:ea typeface="Gill Sans"/>
              <a:cs typeface="Gill Sans"/>
              <a:sym typeface="Gill Sans"/>
            </a:endParaRPr>
          </a:p>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434343"/>
              </a:solidFill>
              <a:latin typeface="Lato"/>
              <a:ea typeface="Lato"/>
              <a:cs typeface="Lato"/>
              <a:sym typeface="Lato"/>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434343"/>
              </a:solidFill>
              <a:latin typeface="Lato"/>
              <a:ea typeface="Lato"/>
              <a:cs typeface="Lato"/>
              <a:sym typeface="Lato"/>
            </a:endParaRPr>
          </a:p>
        </p:txBody>
      </p:sp>
      <p:pic>
        <p:nvPicPr>
          <p:cNvPr id="148" name="Google Shape;148;p30"/>
          <p:cNvPicPr preferRelativeResize="0"/>
          <p:nvPr/>
        </p:nvPicPr>
        <p:blipFill rotWithShape="1">
          <a:blip r:embed="rId3">
            <a:alphaModFix/>
          </a:blip>
          <a:srcRect b="0" l="0" r="0" t="0"/>
          <a:stretch/>
        </p:blipFill>
        <p:spPr>
          <a:xfrm>
            <a:off x="7722075" y="3650225"/>
            <a:ext cx="700950" cy="920550"/>
          </a:xfrm>
          <a:prstGeom prst="rect">
            <a:avLst/>
          </a:prstGeom>
          <a:noFill/>
          <a:ln>
            <a:noFill/>
          </a:ln>
        </p:spPr>
      </p:pic>
      <p:pic>
        <p:nvPicPr>
          <p:cNvPr id="149" name="Google Shape;149;p30"/>
          <p:cNvPicPr preferRelativeResize="0"/>
          <p:nvPr/>
        </p:nvPicPr>
        <p:blipFill rotWithShape="1">
          <a:blip r:embed="rId4">
            <a:alphaModFix/>
          </a:blip>
          <a:srcRect b="862" l="0" r="18692" t="0"/>
          <a:stretch/>
        </p:blipFill>
        <p:spPr>
          <a:xfrm>
            <a:off x="0" y="0"/>
            <a:ext cx="34922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3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t/>
            </a:r>
            <a:endParaRPr/>
          </a:p>
        </p:txBody>
      </p:sp>
      <p:sp>
        <p:nvSpPr>
          <p:cNvPr id="155" name="Google Shape;155;p31"/>
          <p:cNvSpPr txBox="1"/>
          <p:nvPr>
            <p:ph idx="1" type="body"/>
          </p:nvPr>
        </p:nvSpPr>
        <p:spPr>
          <a:xfrm>
            <a:off x="311700" y="1391378"/>
            <a:ext cx="2808000" cy="317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200"/>
              <a:buNone/>
            </a:pPr>
            <a:r>
              <a:t/>
            </a:r>
            <a:endParaRPr/>
          </a:p>
        </p:txBody>
      </p:sp>
      <p:sp>
        <p:nvSpPr>
          <p:cNvPr id="156" name="Google Shape;156;p31"/>
          <p:cNvSpPr txBox="1"/>
          <p:nvPr/>
        </p:nvSpPr>
        <p:spPr>
          <a:xfrm>
            <a:off x="3619500" y="800125"/>
            <a:ext cx="6051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0"/>
              <a:buFont typeface="Arial"/>
              <a:buNone/>
            </a:pPr>
            <a:r>
              <a:rPr b="0" i="0" lang="en-GB" sz="18000" u="none" cap="none" strike="noStrike">
                <a:solidFill>
                  <a:srgbClr val="FF9CA2"/>
                </a:solidFill>
                <a:latin typeface="Arial"/>
                <a:ea typeface="Arial"/>
                <a:cs typeface="Arial"/>
                <a:sym typeface="Arial"/>
              </a:rPr>
              <a:t>“</a:t>
            </a:r>
            <a:endParaRPr b="0" i="0" sz="18000" u="none" cap="none" strike="noStrike">
              <a:solidFill>
                <a:srgbClr val="FF9CA2"/>
              </a:solidFill>
              <a:latin typeface="Arial"/>
              <a:ea typeface="Arial"/>
              <a:cs typeface="Arial"/>
              <a:sym typeface="Arial"/>
            </a:endParaRPr>
          </a:p>
        </p:txBody>
      </p:sp>
      <p:sp>
        <p:nvSpPr>
          <p:cNvPr id="157" name="Google Shape;157;p31"/>
          <p:cNvSpPr txBox="1"/>
          <p:nvPr/>
        </p:nvSpPr>
        <p:spPr>
          <a:xfrm>
            <a:off x="3846175" y="2058600"/>
            <a:ext cx="4863900" cy="1026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1" lang="en-GB" sz="2400" u="none" cap="none" strike="noStrike">
                <a:solidFill>
                  <a:srgbClr val="434343"/>
                </a:solidFill>
                <a:latin typeface="Gill Sans"/>
                <a:ea typeface="Gill Sans"/>
                <a:cs typeface="Gill Sans"/>
                <a:sym typeface="Gill Sans"/>
              </a:rPr>
              <a:t>We work 1/3 of the time in our life, why not </a:t>
            </a:r>
            <a:r>
              <a:rPr b="1" i="1" lang="en-GB" sz="2400" u="none" cap="none" strike="noStrike">
                <a:solidFill>
                  <a:srgbClr val="FF9CA2"/>
                </a:solidFill>
                <a:latin typeface="Gill Sans"/>
                <a:ea typeface="Gill Sans"/>
                <a:cs typeface="Gill Sans"/>
                <a:sym typeface="Gill Sans"/>
              </a:rPr>
              <a:t>dress up well and look good</a:t>
            </a:r>
            <a:r>
              <a:rPr b="1" i="1" lang="en-GB" sz="2400" u="none" cap="none" strike="noStrike">
                <a:solidFill>
                  <a:srgbClr val="434343"/>
                </a:solidFill>
                <a:latin typeface="Gill Sans"/>
                <a:ea typeface="Gill Sans"/>
                <a:cs typeface="Gill Sans"/>
                <a:sym typeface="Gill Sans"/>
              </a:rPr>
              <a:t>?</a:t>
            </a:r>
            <a:endParaRPr b="1" i="1" sz="2400" u="none" cap="none" strike="noStrike">
              <a:solidFill>
                <a:srgbClr val="434343"/>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1" i="1" sz="2400" u="none" cap="none" strike="noStrike">
              <a:solidFill>
                <a:srgbClr val="434343"/>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1" i="1" sz="2400" u="none" cap="none" strike="noStrike">
              <a:solidFill>
                <a:srgbClr val="434343"/>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1" i="1" lang="en-GB" sz="2400" u="none" cap="none" strike="noStrike">
                <a:solidFill>
                  <a:srgbClr val="434343"/>
                </a:solidFill>
                <a:latin typeface="Gill Sans"/>
                <a:ea typeface="Gill Sans"/>
                <a:cs typeface="Gill Sans"/>
                <a:sym typeface="Gill Sans"/>
              </a:rPr>
              <a:t>                           </a:t>
            </a:r>
            <a:r>
              <a:rPr b="0" i="0" lang="en-GB" sz="2400" u="none" cap="none" strike="noStrike">
                <a:solidFill>
                  <a:srgbClr val="434343"/>
                </a:solidFill>
                <a:latin typeface="Gill Sans"/>
                <a:ea typeface="Gill Sans"/>
                <a:cs typeface="Gill Sans"/>
                <a:sym typeface="Gill Sans"/>
              </a:rPr>
              <a:t>—— Luca</a:t>
            </a:r>
            <a:endParaRPr b="0" i="0" sz="2400" u="none" cap="none" strike="noStrike">
              <a:solidFill>
                <a:srgbClr val="434343"/>
              </a:solidFill>
              <a:latin typeface="Gill Sans"/>
              <a:ea typeface="Gill Sans"/>
              <a:cs typeface="Gill Sans"/>
              <a:sym typeface="Gill Sans"/>
            </a:endParaRPr>
          </a:p>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434343"/>
              </a:solidFill>
              <a:latin typeface="Lato"/>
              <a:ea typeface="Lato"/>
              <a:cs typeface="Lato"/>
              <a:sym typeface="Lato"/>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434343"/>
              </a:solidFill>
              <a:latin typeface="Lato"/>
              <a:ea typeface="Lato"/>
              <a:cs typeface="Lato"/>
              <a:sym typeface="Lato"/>
            </a:endParaRPr>
          </a:p>
        </p:txBody>
      </p:sp>
      <p:pic>
        <p:nvPicPr>
          <p:cNvPr id="158" name="Google Shape;158;p31"/>
          <p:cNvPicPr preferRelativeResize="0"/>
          <p:nvPr/>
        </p:nvPicPr>
        <p:blipFill rotWithShape="1">
          <a:blip r:embed="rId3">
            <a:alphaModFix/>
          </a:blip>
          <a:srcRect b="0" l="0" r="0" t="0"/>
          <a:stretch/>
        </p:blipFill>
        <p:spPr>
          <a:xfrm>
            <a:off x="7699699" y="3647375"/>
            <a:ext cx="709621" cy="755700"/>
          </a:xfrm>
          <a:prstGeom prst="rect">
            <a:avLst/>
          </a:prstGeom>
          <a:noFill/>
          <a:ln>
            <a:noFill/>
          </a:ln>
        </p:spPr>
      </p:pic>
      <p:pic>
        <p:nvPicPr>
          <p:cNvPr id="159" name="Google Shape;159;p31"/>
          <p:cNvPicPr preferRelativeResize="0"/>
          <p:nvPr/>
        </p:nvPicPr>
        <p:blipFill rotWithShape="1">
          <a:blip r:embed="rId4">
            <a:alphaModFix/>
          </a:blip>
          <a:srcRect b="0" l="9371" r="23501" t="0"/>
          <a:stretch/>
        </p:blipFill>
        <p:spPr>
          <a:xfrm>
            <a:off x="-1" y="0"/>
            <a:ext cx="34527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32"/>
          <p:cNvSpPr txBox="1"/>
          <p:nvPr/>
        </p:nvSpPr>
        <p:spPr>
          <a:xfrm>
            <a:off x="3619500" y="723925"/>
            <a:ext cx="6051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0"/>
              <a:buFont typeface="Arial"/>
              <a:buNone/>
            </a:pPr>
            <a:r>
              <a:rPr b="0" i="0" lang="en-GB" sz="18000" u="none" cap="none" strike="noStrike">
                <a:solidFill>
                  <a:srgbClr val="FF9CA2"/>
                </a:solidFill>
                <a:latin typeface="Arial"/>
                <a:ea typeface="Arial"/>
                <a:cs typeface="Arial"/>
                <a:sym typeface="Arial"/>
              </a:rPr>
              <a:t>“</a:t>
            </a:r>
            <a:endParaRPr b="0" i="0" sz="18000" u="none" cap="none" strike="noStrike">
              <a:solidFill>
                <a:srgbClr val="FF9CA2"/>
              </a:solidFill>
              <a:latin typeface="Arial"/>
              <a:ea typeface="Arial"/>
              <a:cs typeface="Arial"/>
              <a:sym typeface="Arial"/>
            </a:endParaRPr>
          </a:p>
        </p:txBody>
      </p:sp>
      <p:sp>
        <p:nvSpPr>
          <p:cNvPr id="165" name="Google Shape;165;p32"/>
          <p:cNvSpPr txBox="1"/>
          <p:nvPr/>
        </p:nvSpPr>
        <p:spPr>
          <a:xfrm>
            <a:off x="3846200" y="1998200"/>
            <a:ext cx="4863900" cy="1026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1" lang="en-GB" sz="2400" u="none" cap="none" strike="noStrike">
                <a:solidFill>
                  <a:srgbClr val="FF9CA2"/>
                </a:solidFill>
                <a:latin typeface="Gill Sans"/>
                <a:ea typeface="Gill Sans"/>
                <a:cs typeface="Gill Sans"/>
                <a:sym typeface="Gill Sans"/>
              </a:rPr>
              <a:t>I wish I had an app that tell me what to wear every morning.</a:t>
            </a:r>
            <a:endParaRPr b="1" i="1" sz="2400" u="none" cap="none" strike="noStrike">
              <a:solidFill>
                <a:srgbClr val="434343"/>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1" i="1" sz="2400" u="none" cap="none" strike="noStrike">
              <a:solidFill>
                <a:srgbClr val="434343"/>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rPr b="1" i="1" lang="en-GB" sz="2400" u="none" cap="none" strike="noStrike">
                <a:solidFill>
                  <a:srgbClr val="434343"/>
                </a:solidFill>
                <a:latin typeface="Gill Sans"/>
                <a:ea typeface="Gill Sans"/>
                <a:cs typeface="Gill Sans"/>
                <a:sym typeface="Gill Sans"/>
              </a:rPr>
              <a:t>                           </a:t>
            </a:r>
            <a:r>
              <a:rPr b="0" i="0" lang="en-GB" sz="2400" u="none" cap="none" strike="noStrike">
                <a:solidFill>
                  <a:srgbClr val="434343"/>
                </a:solidFill>
                <a:latin typeface="Gill Sans"/>
                <a:ea typeface="Gill Sans"/>
                <a:cs typeface="Gill Sans"/>
                <a:sym typeface="Gill Sans"/>
              </a:rPr>
              <a:t>——Michelle</a:t>
            </a:r>
            <a:endParaRPr b="0" i="0" sz="2400" u="none" cap="none" strike="noStrike">
              <a:solidFill>
                <a:srgbClr val="434343"/>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434343"/>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434343"/>
              </a:solidFill>
              <a:latin typeface="Gill Sans"/>
              <a:ea typeface="Gill Sans"/>
              <a:cs typeface="Gill Sans"/>
              <a:sym typeface="Gill Sans"/>
            </a:endParaRPr>
          </a:p>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434343"/>
              </a:solidFill>
              <a:latin typeface="Lato"/>
              <a:ea typeface="Lato"/>
              <a:cs typeface="Lato"/>
              <a:sym typeface="Lato"/>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434343"/>
              </a:solidFill>
              <a:latin typeface="Lato"/>
              <a:ea typeface="Lato"/>
              <a:cs typeface="Lato"/>
              <a:sym typeface="Lato"/>
            </a:endParaRPr>
          </a:p>
        </p:txBody>
      </p:sp>
      <p:pic>
        <p:nvPicPr>
          <p:cNvPr id="166" name="Google Shape;166;p32"/>
          <p:cNvPicPr preferRelativeResize="0"/>
          <p:nvPr/>
        </p:nvPicPr>
        <p:blipFill rotWithShape="1">
          <a:blip r:embed="rId3">
            <a:alphaModFix/>
          </a:blip>
          <a:srcRect b="0" l="0" r="0" t="0"/>
          <a:stretch/>
        </p:blipFill>
        <p:spPr>
          <a:xfrm>
            <a:off x="8036625" y="2932800"/>
            <a:ext cx="731300" cy="886425"/>
          </a:xfrm>
          <a:prstGeom prst="rect">
            <a:avLst/>
          </a:prstGeom>
          <a:noFill/>
          <a:ln>
            <a:noFill/>
          </a:ln>
        </p:spPr>
      </p:pic>
      <p:pic>
        <p:nvPicPr>
          <p:cNvPr id="167" name="Google Shape;167;p32"/>
          <p:cNvPicPr preferRelativeResize="0"/>
          <p:nvPr/>
        </p:nvPicPr>
        <p:blipFill rotWithShape="1">
          <a:blip r:embed="rId4">
            <a:alphaModFix/>
          </a:blip>
          <a:srcRect b="0" l="0" r="15866" t="0"/>
          <a:stretch/>
        </p:blipFill>
        <p:spPr>
          <a:xfrm>
            <a:off x="-803625" y="0"/>
            <a:ext cx="4327425"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33"/>
          <p:cNvSpPr txBox="1"/>
          <p:nvPr/>
        </p:nvSpPr>
        <p:spPr>
          <a:xfrm>
            <a:off x="295975" y="237650"/>
            <a:ext cx="3000000" cy="465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GB" sz="2600" u="none" cap="none" strike="noStrike">
                <a:solidFill>
                  <a:srgbClr val="FF9CA2"/>
                </a:solidFill>
                <a:latin typeface="Gill Sans"/>
                <a:ea typeface="Gill Sans"/>
                <a:cs typeface="Gill Sans"/>
                <a:sym typeface="Gill Sans"/>
              </a:rPr>
              <a:t>Women who value both beauty and their career</a:t>
            </a:r>
            <a:endParaRPr b="0" i="0" sz="2600" u="none" cap="none" strike="noStrike">
              <a:solidFill>
                <a:srgbClr val="FF9CA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55E6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55E61"/>
              </a:solidFill>
              <a:latin typeface="Arial"/>
              <a:ea typeface="Arial"/>
              <a:cs typeface="Arial"/>
              <a:sym typeface="Arial"/>
            </a:endParaRPr>
          </a:p>
          <a:p>
            <a:pPr indent="-317500" lvl="0" marL="457200" marR="0" rtl="0" algn="l">
              <a:lnSpc>
                <a:spcPct val="115000"/>
              </a:lnSpc>
              <a:spcBef>
                <a:spcPts val="0"/>
              </a:spcBef>
              <a:spcAft>
                <a:spcPts val="0"/>
              </a:spcAft>
              <a:buClr>
                <a:srgbClr val="FF9CA2"/>
              </a:buClr>
              <a:buSzPts val="1400"/>
              <a:buFont typeface="Lato"/>
              <a:buChar char="●"/>
            </a:pPr>
            <a:r>
              <a:rPr b="1" i="0" lang="en-GB" sz="2400" u="none" cap="none" strike="noStrike">
                <a:solidFill>
                  <a:srgbClr val="FF9CA2"/>
                </a:solidFill>
                <a:latin typeface="Gill Sans"/>
                <a:ea typeface="Gill Sans"/>
                <a:cs typeface="Gill Sans"/>
                <a:sym typeface="Gill Sans"/>
              </a:rPr>
              <a:t>327</a:t>
            </a:r>
            <a:r>
              <a:rPr b="1" i="0" lang="en-GB" sz="1800" u="none" cap="none" strike="noStrike">
                <a:solidFill>
                  <a:srgbClr val="FF9CA2"/>
                </a:solidFill>
                <a:latin typeface="Lato"/>
                <a:ea typeface="Lato"/>
                <a:cs typeface="Lato"/>
                <a:sym typeface="Lato"/>
              </a:rPr>
              <a:t> </a:t>
            </a:r>
            <a:r>
              <a:rPr b="0" i="0" lang="en-GB" sz="1800" u="none" cap="none" strike="noStrike">
                <a:solidFill>
                  <a:srgbClr val="5E696C"/>
                </a:solidFill>
                <a:latin typeface="Lato"/>
                <a:ea typeface="Lato"/>
                <a:cs typeface="Lato"/>
                <a:sym typeface="Lato"/>
              </a:rPr>
              <a:t>million total available market</a:t>
            </a:r>
            <a:endParaRPr b="0" i="0" sz="1800" u="none" cap="none" strike="noStrike">
              <a:solidFill>
                <a:srgbClr val="5E696C"/>
              </a:solidFill>
              <a:latin typeface="Lato"/>
              <a:ea typeface="Lato"/>
              <a:cs typeface="Lato"/>
              <a:sym typeface="Lato"/>
            </a:endParaRPr>
          </a:p>
          <a:p>
            <a:pPr indent="-317500" lvl="0" marL="457200" marR="0" rtl="0" algn="l">
              <a:lnSpc>
                <a:spcPct val="115000"/>
              </a:lnSpc>
              <a:spcBef>
                <a:spcPts val="0"/>
              </a:spcBef>
              <a:spcAft>
                <a:spcPts val="0"/>
              </a:spcAft>
              <a:buClr>
                <a:srgbClr val="FF9CA2"/>
              </a:buClr>
              <a:buSzPts val="1400"/>
              <a:buFont typeface="Lato"/>
              <a:buChar char="●"/>
            </a:pPr>
            <a:r>
              <a:rPr b="1" i="0" lang="en-GB" sz="2400" u="none" cap="none" strike="noStrike">
                <a:solidFill>
                  <a:srgbClr val="FF9CA2"/>
                </a:solidFill>
                <a:latin typeface="Gill Sans"/>
                <a:ea typeface="Gill Sans"/>
                <a:cs typeface="Gill Sans"/>
                <a:sym typeface="Gill Sans"/>
              </a:rPr>
              <a:t>40%</a:t>
            </a:r>
            <a:r>
              <a:rPr b="0" i="0" lang="en-GB" sz="1800" u="none" cap="none" strike="noStrike">
                <a:solidFill>
                  <a:srgbClr val="5E696C"/>
                </a:solidFill>
                <a:latin typeface="Lato"/>
                <a:ea typeface="Lato"/>
                <a:cs typeface="Lato"/>
                <a:sym typeface="Lato"/>
              </a:rPr>
              <a:t> need suggestion</a:t>
            </a:r>
            <a:endParaRPr b="0" i="0" sz="1800" u="none" cap="none" strike="noStrike">
              <a:solidFill>
                <a:srgbClr val="5E696C"/>
              </a:solidFill>
              <a:latin typeface="Lato"/>
              <a:ea typeface="Lato"/>
              <a:cs typeface="Lato"/>
              <a:sym typeface="Lato"/>
            </a:endParaRPr>
          </a:p>
          <a:p>
            <a:pPr indent="-317500" lvl="0" marL="457200" marR="0" rtl="0" algn="l">
              <a:lnSpc>
                <a:spcPct val="115000"/>
              </a:lnSpc>
              <a:spcBef>
                <a:spcPts val="0"/>
              </a:spcBef>
              <a:spcAft>
                <a:spcPts val="0"/>
              </a:spcAft>
              <a:buClr>
                <a:srgbClr val="FF9CA2"/>
              </a:buClr>
              <a:buSzPts val="1400"/>
              <a:buFont typeface="Lato"/>
              <a:buChar char="●"/>
            </a:pPr>
            <a:r>
              <a:rPr b="1" i="0" lang="en-GB" sz="2400" u="none" cap="none" strike="noStrike">
                <a:solidFill>
                  <a:srgbClr val="FF9CA2"/>
                </a:solidFill>
                <a:latin typeface="Gill Sans"/>
                <a:ea typeface="Gill Sans"/>
                <a:cs typeface="Gill Sans"/>
                <a:sym typeface="Gill Sans"/>
              </a:rPr>
              <a:t>65</a:t>
            </a:r>
            <a:r>
              <a:rPr b="0" i="0" lang="en-GB" sz="1800" u="none" cap="none" strike="noStrike">
                <a:solidFill>
                  <a:srgbClr val="0B5394"/>
                </a:solidFill>
                <a:latin typeface="Lato"/>
                <a:ea typeface="Lato"/>
                <a:cs typeface="Lato"/>
                <a:sym typeface="Lato"/>
              </a:rPr>
              <a:t> </a:t>
            </a:r>
            <a:r>
              <a:rPr b="0" i="0" lang="en-GB" sz="1800" u="none" cap="none" strike="noStrike">
                <a:solidFill>
                  <a:srgbClr val="5E696C"/>
                </a:solidFill>
                <a:latin typeface="Lato"/>
                <a:ea typeface="Lato"/>
                <a:cs typeface="Lato"/>
                <a:sym typeface="Lato"/>
              </a:rPr>
              <a:t>items/yr purchased on average</a:t>
            </a:r>
            <a:endParaRPr b="0" i="0" sz="1800" u="none" cap="none" strike="noStrike">
              <a:solidFill>
                <a:srgbClr val="5E696C"/>
              </a:solidFill>
              <a:latin typeface="Lato"/>
              <a:ea typeface="Lato"/>
              <a:cs typeface="Lato"/>
              <a:sym typeface="Lato"/>
            </a:endParaRPr>
          </a:p>
          <a:p>
            <a:pPr indent="77470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5E696C"/>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73" name="Google Shape;173;p33"/>
          <p:cNvSpPr txBox="1"/>
          <p:nvPr/>
        </p:nvSpPr>
        <p:spPr>
          <a:xfrm>
            <a:off x="295975" y="4409025"/>
            <a:ext cx="2374200" cy="647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GB" sz="1000" u="none" cap="none" strike="noStrike">
                <a:solidFill>
                  <a:schemeClr val="dk2"/>
                </a:solidFill>
                <a:latin typeface="Arial"/>
                <a:ea typeface="Arial"/>
                <a:cs typeface="Arial"/>
                <a:sym typeface="Arial"/>
              </a:rPr>
              <a:t>Sources: </a:t>
            </a:r>
            <a:endParaRPr b="0" i="0" sz="1000" u="none" cap="none" strike="noStrike">
              <a:solidFill>
                <a:schemeClr val="dk2"/>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50"/>
              <a:buFont typeface="Arial"/>
              <a:buNone/>
            </a:pPr>
            <a:r>
              <a:rPr b="0" i="0" lang="en-GB" sz="1050" u="none" cap="none" strike="noStrike">
                <a:solidFill>
                  <a:srgbClr val="3B3B3B"/>
                </a:solidFill>
                <a:highlight>
                  <a:srgbClr val="FFFFFF"/>
                </a:highlight>
                <a:latin typeface="Arial"/>
                <a:ea typeface="Arial"/>
                <a:cs typeface="Arial"/>
                <a:sym typeface="Arial"/>
              </a:rPr>
              <a:t>Worldometers / </a:t>
            </a:r>
            <a:r>
              <a:rPr b="0" i="0" lang="en-GB" sz="1000" u="none" cap="none" strike="noStrike">
                <a:solidFill>
                  <a:schemeClr val="dk2"/>
                </a:solidFill>
                <a:latin typeface="Arial"/>
                <a:ea typeface="Arial"/>
                <a:cs typeface="Arial"/>
                <a:sym typeface="Arial"/>
              </a:rPr>
              <a:t>200+  interviews / theatlas.com</a:t>
            </a:r>
            <a:endParaRPr b="0" i="0" sz="1000" u="none" cap="none" strike="noStrike">
              <a:solidFill>
                <a:schemeClr val="dk2"/>
              </a:solidFill>
              <a:latin typeface="Arial"/>
              <a:ea typeface="Arial"/>
              <a:cs typeface="Arial"/>
              <a:sym typeface="Arial"/>
            </a:endParaRPr>
          </a:p>
        </p:txBody>
      </p:sp>
      <p:pic>
        <p:nvPicPr>
          <p:cNvPr id="174" name="Google Shape;174;p33"/>
          <p:cNvPicPr preferRelativeResize="0"/>
          <p:nvPr/>
        </p:nvPicPr>
        <p:blipFill rotWithShape="1">
          <a:blip r:embed="rId3">
            <a:alphaModFix/>
          </a:blip>
          <a:srcRect b="0" l="32792" r="33930" t="0"/>
          <a:stretch/>
        </p:blipFill>
        <p:spPr>
          <a:xfrm>
            <a:off x="5651800" y="0"/>
            <a:ext cx="1746099" cy="3935326"/>
          </a:xfrm>
          <a:prstGeom prst="rect">
            <a:avLst/>
          </a:prstGeom>
          <a:noFill/>
          <a:ln>
            <a:noFill/>
          </a:ln>
        </p:spPr>
      </p:pic>
      <p:pic>
        <p:nvPicPr>
          <p:cNvPr id="175" name="Google Shape;175;p33"/>
          <p:cNvPicPr preferRelativeResize="0"/>
          <p:nvPr/>
        </p:nvPicPr>
        <p:blipFill rotWithShape="1">
          <a:blip r:embed="rId3">
            <a:alphaModFix/>
          </a:blip>
          <a:srcRect b="0" l="66722" r="0" t="0"/>
          <a:stretch/>
        </p:blipFill>
        <p:spPr>
          <a:xfrm>
            <a:off x="7397900" y="1208175"/>
            <a:ext cx="1746099" cy="3935326"/>
          </a:xfrm>
          <a:prstGeom prst="rect">
            <a:avLst/>
          </a:prstGeom>
          <a:noFill/>
          <a:ln>
            <a:noFill/>
          </a:ln>
        </p:spPr>
      </p:pic>
      <p:pic>
        <p:nvPicPr>
          <p:cNvPr id="176" name="Google Shape;176;p33"/>
          <p:cNvPicPr preferRelativeResize="0"/>
          <p:nvPr/>
        </p:nvPicPr>
        <p:blipFill rotWithShape="1">
          <a:blip r:embed="rId3">
            <a:alphaModFix/>
          </a:blip>
          <a:srcRect b="0" l="0" r="66722" t="0"/>
          <a:stretch/>
        </p:blipFill>
        <p:spPr>
          <a:xfrm>
            <a:off x="3905700" y="1208175"/>
            <a:ext cx="1746099" cy="39353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34"/>
          <p:cNvSpPr txBox="1"/>
          <p:nvPr>
            <p:ph type="title"/>
          </p:nvPr>
        </p:nvSpPr>
        <p:spPr>
          <a:xfrm>
            <a:off x="311700" y="318100"/>
            <a:ext cx="8520600" cy="62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a:solidFill>
                  <a:srgbClr val="FF9CA2"/>
                </a:solidFill>
                <a:latin typeface="Gill Sans"/>
                <a:ea typeface="Gill Sans"/>
                <a:cs typeface="Gill Sans"/>
                <a:sym typeface="Gill Sans"/>
              </a:rPr>
              <a:t>ProFashion</a:t>
            </a:r>
            <a:endParaRPr>
              <a:solidFill>
                <a:srgbClr val="FF9CA2"/>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100"/>
              <a:buFont typeface="Arial"/>
              <a:buNone/>
            </a:pPr>
            <a:r>
              <a:rPr lang="en-GB">
                <a:solidFill>
                  <a:srgbClr val="FF9CA2"/>
                </a:solidFill>
                <a:latin typeface="Gill Sans"/>
                <a:ea typeface="Gill Sans"/>
                <a:cs typeface="Gill Sans"/>
                <a:sym typeface="Gill Sans"/>
              </a:rPr>
              <a:t>Solve the </a:t>
            </a:r>
            <a:endParaRPr>
              <a:solidFill>
                <a:srgbClr val="FF9CA2"/>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100"/>
              <a:buFont typeface="Arial"/>
              <a:buNone/>
            </a:pPr>
            <a:r>
              <a:rPr lang="en-GB">
                <a:solidFill>
                  <a:srgbClr val="FF9CA2"/>
                </a:solidFill>
                <a:latin typeface="Gill Sans"/>
                <a:ea typeface="Gill Sans"/>
                <a:cs typeface="Gill Sans"/>
                <a:sym typeface="Gill Sans"/>
              </a:rPr>
              <a:t>Problem</a:t>
            </a:r>
            <a:endParaRPr>
              <a:solidFill>
                <a:srgbClr val="FF9CA2"/>
              </a:solidFill>
              <a:latin typeface="Gill Sans"/>
              <a:ea typeface="Gill Sans"/>
              <a:cs typeface="Gill Sans"/>
              <a:sym typeface="Gill Sans"/>
            </a:endParaRPr>
          </a:p>
        </p:txBody>
      </p:sp>
      <p:pic>
        <p:nvPicPr>
          <p:cNvPr id="182" name="Google Shape;182;p34"/>
          <p:cNvPicPr preferRelativeResize="0"/>
          <p:nvPr/>
        </p:nvPicPr>
        <p:blipFill rotWithShape="1">
          <a:blip r:embed="rId3">
            <a:alphaModFix/>
          </a:blip>
          <a:srcRect b="0" l="0" r="0" t="0"/>
          <a:stretch/>
        </p:blipFill>
        <p:spPr>
          <a:xfrm>
            <a:off x="3868125" y="51950"/>
            <a:ext cx="2375376" cy="5039603"/>
          </a:xfrm>
          <a:prstGeom prst="rect">
            <a:avLst/>
          </a:prstGeom>
          <a:noFill/>
          <a:ln>
            <a:noFill/>
          </a:ln>
        </p:spPr>
      </p:pic>
      <p:sp>
        <p:nvSpPr>
          <p:cNvPr id="183" name="Google Shape;183;p34"/>
          <p:cNvSpPr txBox="1"/>
          <p:nvPr/>
        </p:nvSpPr>
        <p:spPr>
          <a:xfrm>
            <a:off x="593100" y="2453150"/>
            <a:ext cx="3978900" cy="196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1" lang="en-GB" sz="4800">
                <a:solidFill>
                  <a:srgbClr val="FF9CA2"/>
                </a:solidFill>
                <a:latin typeface="Gill Sans"/>
                <a:ea typeface="Gill Sans"/>
                <a:cs typeface="Gill Sans"/>
                <a:sym typeface="Gill Sans"/>
              </a:rPr>
              <a:t>ML</a:t>
            </a:r>
            <a:endParaRPr b="1" i="0" sz="4800" u="none" cap="none" strike="noStrike">
              <a:solidFill>
                <a:srgbClr val="FF9CA2"/>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4800"/>
              <a:buFont typeface="Arial"/>
              <a:buNone/>
            </a:pPr>
            <a:r>
              <a:rPr b="1" i="0" lang="en-GB" sz="4800" u="none" cap="none" strike="noStrike">
                <a:solidFill>
                  <a:srgbClr val="FF9CA2"/>
                </a:solidFill>
                <a:latin typeface="Gill Sans"/>
                <a:ea typeface="Gill Sans"/>
                <a:cs typeface="Gill Sans"/>
                <a:sym typeface="Gill Sans"/>
              </a:rPr>
              <a:t>Solution</a:t>
            </a:r>
            <a:endParaRPr b="1" i="0" sz="4800" u="none" cap="none" strike="noStrike">
              <a:solidFill>
                <a:srgbClr val="FF9CA2"/>
              </a:solidFill>
              <a:latin typeface="Gill Sans"/>
              <a:ea typeface="Gill Sans"/>
              <a:cs typeface="Gill Sans"/>
              <a:sym typeface="Gill Sans"/>
            </a:endParaRPr>
          </a:p>
        </p:txBody>
      </p:sp>
      <p:sp>
        <p:nvSpPr>
          <p:cNvPr id="184" name="Google Shape;184;p34"/>
          <p:cNvSpPr txBox="1"/>
          <p:nvPr/>
        </p:nvSpPr>
        <p:spPr>
          <a:xfrm rot="-749523">
            <a:off x="508475" y="2780208"/>
            <a:ext cx="2637951" cy="117412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9CA2"/>
              </a:solidFill>
              <a:latin typeface="Gill Sans"/>
              <a:ea typeface="Gill Sans"/>
              <a:cs typeface="Gill Sans"/>
              <a:sym typeface="Gill Sans"/>
            </a:endParaRPr>
          </a:p>
        </p:txBody>
      </p:sp>
      <p:sp>
        <p:nvSpPr>
          <p:cNvPr id="185" name="Google Shape;185;p34"/>
          <p:cNvSpPr txBox="1"/>
          <p:nvPr/>
        </p:nvSpPr>
        <p:spPr>
          <a:xfrm>
            <a:off x="6654975" y="1469900"/>
            <a:ext cx="2997900" cy="1038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FF9CA2"/>
              </a:buClr>
              <a:buSzPts val="1800"/>
              <a:buFont typeface="Arial"/>
              <a:buChar char="❏"/>
            </a:pPr>
            <a:r>
              <a:rPr b="1" lang="en-GB" sz="1800">
                <a:solidFill>
                  <a:srgbClr val="FF9CA2"/>
                </a:solidFill>
              </a:rPr>
              <a:t>0-click</a:t>
            </a:r>
            <a:endParaRPr b="1" sz="1800">
              <a:solidFill>
                <a:srgbClr val="FF9CA2"/>
              </a:solidFill>
            </a:endParaRPr>
          </a:p>
          <a:p>
            <a:pPr indent="0" lvl="0" marL="457200" marR="0" rtl="0" algn="l">
              <a:lnSpc>
                <a:spcPct val="115000"/>
              </a:lnSpc>
              <a:spcBef>
                <a:spcPts val="0"/>
              </a:spcBef>
              <a:spcAft>
                <a:spcPts val="0"/>
              </a:spcAft>
              <a:buNone/>
            </a:pPr>
            <a:r>
              <a:t/>
            </a:r>
            <a:endParaRPr b="1" sz="1800">
              <a:solidFill>
                <a:srgbClr val="FF9CA2"/>
              </a:solidFill>
            </a:endParaRPr>
          </a:p>
          <a:p>
            <a:pPr indent="-342900" lvl="0" marL="457200" marR="0" rtl="0" algn="l">
              <a:lnSpc>
                <a:spcPct val="115000"/>
              </a:lnSpc>
              <a:spcBef>
                <a:spcPts val="0"/>
              </a:spcBef>
              <a:spcAft>
                <a:spcPts val="0"/>
              </a:spcAft>
              <a:buClr>
                <a:srgbClr val="FF9CA2"/>
              </a:buClr>
              <a:buSzPts val="1800"/>
              <a:buFont typeface="Arial"/>
              <a:buChar char="❏"/>
            </a:pPr>
            <a:r>
              <a:rPr b="1" i="0" lang="en-GB" sz="1800" u="none" cap="none" strike="noStrike">
                <a:solidFill>
                  <a:srgbClr val="FF9CA2"/>
                </a:solidFill>
                <a:latin typeface="Arial"/>
                <a:ea typeface="Arial"/>
                <a:cs typeface="Arial"/>
                <a:sym typeface="Arial"/>
              </a:rPr>
              <a:t>Users’ clothes</a:t>
            </a:r>
            <a:endParaRPr b="1" i="0" sz="1800" u="none" cap="none" strike="noStrike">
              <a:solidFill>
                <a:srgbClr val="FF9CA2"/>
              </a:solidFill>
              <a:latin typeface="Arial"/>
              <a:ea typeface="Arial"/>
              <a:cs typeface="Arial"/>
              <a:sym typeface="Arial"/>
            </a:endParaRPr>
          </a:p>
          <a:p>
            <a:pPr indent="0" lvl="0" marL="457200" marR="0" rtl="0" algn="ctr">
              <a:lnSpc>
                <a:spcPct val="115000"/>
              </a:lnSpc>
              <a:spcBef>
                <a:spcPts val="0"/>
              </a:spcBef>
              <a:spcAft>
                <a:spcPts val="0"/>
              </a:spcAft>
              <a:buClr>
                <a:srgbClr val="000000"/>
              </a:buClr>
              <a:buSzPts val="1800"/>
              <a:buFont typeface="Arial"/>
              <a:buNone/>
            </a:pPr>
            <a:r>
              <a:rPr b="1" i="0" lang="en-GB" sz="1800" u="none" cap="none" strike="noStrike">
                <a:solidFill>
                  <a:srgbClr val="FF9CA2"/>
                </a:solidFill>
                <a:latin typeface="Arial"/>
                <a:ea typeface="Arial"/>
                <a:cs typeface="Arial"/>
                <a:sym typeface="Arial"/>
              </a:rPr>
              <a:t>  </a:t>
            </a:r>
            <a:endParaRPr b="1" i="0" sz="1800" u="none" cap="none" strike="noStrike">
              <a:solidFill>
                <a:srgbClr val="FF9CA2"/>
              </a:solidFill>
              <a:latin typeface="Arial"/>
              <a:ea typeface="Arial"/>
              <a:cs typeface="Arial"/>
              <a:sym typeface="Arial"/>
            </a:endParaRPr>
          </a:p>
          <a:p>
            <a:pPr indent="-342900" lvl="0" marL="457200" marR="0" rtl="0" algn="l">
              <a:lnSpc>
                <a:spcPct val="115000"/>
              </a:lnSpc>
              <a:spcBef>
                <a:spcPts val="0"/>
              </a:spcBef>
              <a:spcAft>
                <a:spcPts val="0"/>
              </a:spcAft>
              <a:buClr>
                <a:srgbClr val="FF9CA2"/>
              </a:buClr>
              <a:buSzPts val="1800"/>
              <a:buFont typeface="Arial"/>
              <a:buChar char="❏"/>
            </a:pPr>
            <a:r>
              <a:rPr b="1" i="0" lang="en-GB" sz="1800" u="none" cap="none" strike="noStrike">
                <a:solidFill>
                  <a:srgbClr val="FF9CA2"/>
                </a:solidFill>
                <a:latin typeface="Arial"/>
                <a:ea typeface="Arial"/>
                <a:cs typeface="Arial"/>
                <a:sym typeface="Arial"/>
              </a:rPr>
              <a:t>Weather</a:t>
            </a:r>
            <a:endParaRPr b="1" i="0" sz="1800" u="none" cap="none" strike="noStrike">
              <a:solidFill>
                <a:srgbClr val="FF9CA2"/>
              </a:solidFill>
              <a:latin typeface="Arial"/>
              <a:ea typeface="Arial"/>
              <a:cs typeface="Arial"/>
              <a:sym typeface="Arial"/>
            </a:endParaRPr>
          </a:p>
          <a:p>
            <a:pPr indent="0" lvl="0" marL="457200" marR="0" rtl="0" algn="ctr">
              <a:lnSpc>
                <a:spcPct val="115000"/>
              </a:lnSpc>
              <a:spcBef>
                <a:spcPts val="0"/>
              </a:spcBef>
              <a:spcAft>
                <a:spcPts val="0"/>
              </a:spcAft>
              <a:buClr>
                <a:srgbClr val="000000"/>
              </a:buClr>
              <a:buSzPts val="1800"/>
              <a:buFont typeface="Arial"/>
              <a:buNone/>
            </a:pPr>
            <a:r>
              <a:t/>
            </a:r>
            <a:endParaRPr b="1" i="0" sz="1800" u="none" cap="none" strike="noStrike">
              <a:solidFill>
                <a:srgbClr val="FF9CA2"/>
              </a:solidFill>
              <a:latin typeface="Arial"/>
              <a:ea typeface="Arial"/>
              <a:cs typeface="Arial"/>
              <a:sym typeface="Arial"/>
            </a:endParaRPr>
          </a:p>
          <a:p>
            <a:pPr indent="-342900" lvl="0" marL="457200" marR="0" rtl="0" algn="l">
              <a:lnSpc>
                <a:spcPct val="115000"/>
              </a:lnSpc>
              <a:spcBef>
                <a:spcPts val="0"/>
              </a:spcBef>
              <a:spcAft>
                <a:spcPts val="0"/>
              </a:spcAft>
              <a:buClr>
                <a:srgbClr val="FF9CA2"/>
              </a:buClr>
              <a:buSzPts val="1800"/>
              <a:buFont typeface="Arial"/>
              <a:buChar char="❏"/>
            </a:pPr>
            <a:r>
              <a:rPr b="1" i="0" lang="en-GB" sz="1800" u="none" cap="none" strike="noStrike">
                <a:solidFill>
                  <a:srgbClr val="FF9CA2"/>
                </a:solidFill>
                <a:latin typeface="Arial"/>
                <a:ea typeface="Arial"/>
                <a:cs typeface="Arial"/>
                <a:sym typeface="Arial"/>
              </a:rPr>
              <a:t>Daily Schedule</a:t>
            </a:r>
            <a:endParaRPr b="1" i="0" sz="1800" u="none" cap="none" strike="noStrike">
              <a:solidFill>
                <a:srgbClr val="FF9CA2"/>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800"/>
              <a:buFont typeface="Arial"/>
              <a:buNone/>
            </a:pPr>
            <a:r>
              <a:t/>
            </a:r>
            <a:endParaRPr b="1" i="0" sz="1800" u="none" cap="none" strike="noStrike">
              <a:solidFill>
                <a:srgbClr val="FF9CA2"/>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5"/>
          <p:cNvSpPr txBox="1"/>
          <p:nvPr>
            <p:ph type="title"/>
          </p:nvPr>
        </p:nvSpPr>
        <p:spPr>
          <a:xfrm>
            <a:off x="311700" y="318100"/>
            <a:ext cx="8520600" cy="62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a:solidFill>
                  <a:srgbClr val="FF9CA2"/>
                </a:solidFill>
                <a:latin typeface="Gill Sans"/>
                <a:ea typeface="Gill Sans"/>
                <a:cs typeface="Gill Sans"/>
                <a:sym typeface="Gill Sans"/>
              </a:rPr>
              <a:t>How it works</a:t>
            </a:r>
            <a:endParaRPr>
              <a:solidFill>
                <a:srgbClr val="FF9CA2"/>
              </a:solidFill>
              <a:latin typeface="Gill Sans"/>
              <a:ea typeface="Gill Sans"/>
              <a:cs typeface="Gill Sans"/>
              <a:sym typeface="Gill Sans"/>
            </a:endParaRPr>
          </a:p>
        </p:txBody>
      </p:sp>
      <p:pic>
        <p:nvPicPr>
          <p:cNvPr id="191" name="Google Shape;191;p35"/>
          <p:cNvPicPr preferRelativeResize="0"/>
          <p:nvPr/>
        </p:nvPicPr>
        <p:blipFill rotWithShape="1">
          <a:blip r:embed="rId3">
            <a:alphaModFix/>
          </a:blip>
          <a:srcRect b="0" l="0" r="0" t="0"/>
          <a:stretch/>
        </p:blipFill>
        <p:spPr>
          <a:xfrm>
            <a:off x="3672713" y="1062800"/>
            <a:ext cx="1798568" cy="3894500"/>
          </a:xfrm>
          <a:prstGeom prst="rect">
            <a:avLst/>
          </a:prstGeom>
          <a:noFill/>
          <a:ln>
            <a:noFill/>
          </a:ln>
          <a:effectLst>
            <a:outerShdw blurRad="185738" rotWithShape="0" algn="bl" dir="7140000" dist="38100">
              <a:srgbClr val="CCCCCC">
                <a:alpha val="49803"/>
              </a:srgbClr>
            </a:outerShdw>
          </a:effectLst>
        </p:spPr>
      </p:pic>
      <p:pic>
        <p:nvPicPr>
          <p:cNvPr id="192" name="Google Shape;192;p35"/>
          <p:cNvPicPr preferRelativeResize="0"/>
          <p:nvPr/>
        </p:nvPicPr>
        <p:blipFill rotWithShape="1">
          <a:blip r:embed="rId4">
            <a:alphaModFix/>
          </a:blip>
          <a:srcRect b="0" l="0" r="0" t="0"/>
          <a:stretch/>
        </p:blipFill>
        <p:spPr>
          <a:xfrm>
            <a:off x="6833093" y="1035225"/>
            <a:ext cx="1798568" cy="3894500"/>
          </a:xfrm>
          <a:prstGeom prst="rect">
            <a:avLst/>
          </a:prstGeom>
          <a:noFill/>
          <a:ln>
            <a:noFill/>
          </a:ln>
          <a:effectLst>
            <a:outerShdw blurRad="185738" rotWithShape="0" algn="bl" dir="7140000" dist="38100">
              <a:srgbClr val="CCCCCC">
                <a:alpha val="49803"/>
              </a:srgbClr>
            </a:outerShdw>
          </a:effectLst>
        </p:spPr>
      </p:pic>
      <p:cxnSp>
        <p:nvCxnSpPr>
          <p:cNvPr id="193" name="Google Shape;193;p35"/>
          <p:cNvCxnSpPr/>
          <p:nvPr/>
        </p:nvCxnSpPr>
        <p:spPr>
          <a:xfrm>
            <a:off x="5585325" y="3010050"/>
            <a:ext cx="968700" cy="0"/>
          </a:xfrm>
          <a:prstGeom prst="straightConnector1">
            <a:avLst/>
          </a:prstGeom>
          <a:noFill/>
          <a:ln cap="flat" cmpd="sng" w="28575">
            <a:solidFill>
              <a:schemeClr val="dk2"/>
            </a:solidFill>
            <a:prstDash val="solid"/>
            <a:round/>
            <a:headEnd len="sm" w="sm" type="none"/>
            <a:tailEnd len="med" w="med" type="triangle"/>
          </a:ln>
        </p:spPr>
      </p:cxnSp>
      <p:sp>
        <p:nvSpPr>
          <p:cNvPr id="194" name="Google Shape;194;p35"/>
          <p:cNvSpPr txBox="1"/>
          <p:nvPr/>
        </p:nvSpPr>
        <p:spPr>
          <a:xfrm>
            <a:off x="5522327" y="2204400"/>
            <a:ext cx="1259700" cy="734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GB" sz="1800" u="none" cap="none" strike="noStrike">
                <a:solidFill>
                  <a:srgbClr val="FF9CA2"/>
                </a:solidFill>
                <a:latin typeface="Arial"/>
                <a:ea typeface="Arial"/>
                <a:cs typeface="Arial"/>
                <a:sym typeface="Arial"/>
              </a:rPr>
              <a:t>Matching algorithm</a:t>
            </a:r>
            <a:endParaRPr b="1" i="0" sz="1800" u="none" cap="none" strike="noStrike">
              <a:solidFill>
                <a:srgbClr val="FF9CA2"/>
              </a:solidFill>
              <a:latin typeface="Arial"/>
              <a:ea typeface="Arial"/>
              <a:cs typeface="Arial"/>
              <a:sym typeface="Arial"/>
            </a:endParaRPr>
          </a:p>
        </p:txBody>
      </p:sp>
      <p:cxnSp>
        <p:nvCxnSpPr>
          <p:cNvPr id="195" name="Google Shape;195;p35"/>
          <p:cNvCxnSpPr/>
          <p:nvPr/>
        </p:nvCxnSpPr>
        <p:spPr>
          <a:xfrm>
            <a:off x="2542525" y="3017100"/>
            <a:ext cx="968700" cy="0"/>
          </a:xfrm>
          <a:prstGeom prst="straightConnector1">
            <a:avLst/>
          </a:prstGeom>
          <a:noFill/>
          <a:ln cap="flat" cmpd="sng" w="28575">
            <a:solidFill>
              <a:schemeClr val="dk2"/>
            </a:solidFill>
            <a:prstDash val="solid"/>
            <a:round/>
            <a:headEnd len="sm" w="sm" type="none"/>
            <a:tailEnd len="med" w="med" type="triangle"/>
          </a:ln>
        </p:spPr>
      </p:cxnSp>
      <p:pic>
        <p:nvPicPr>
          <p:cNvPr id="196" name="Google Shape;196;p35"/>
          <p:cNvPicPr preferRelativeResize="0"/>
          <p:nvPr/>
        </p:nvPicPr>
        <p:blipFill rotWithShape="1">
          <a:blip r:embed="rId5">
            <a:alphaModFix/>
          </a:blip>
          <a:srcRect b="6103" l="20047" r="17264" t="0"/>
          <a:stretch/>
        </p:blipFill>
        <p:spPr>
          <a:xfrm>
            <a:off x="595825" y="1548625"/>
            <a:ext cx="1707725" cy="2504250"/>
          </a:xfrm>
          <a:prstGeom prst="rect">
            <a:avLst/>
          </a:prstGeom>
          <a:noFill/>
          <a:ln>
            <a:noFill/>
          </a:ln>
        </p:spPr>
      </p:pic>
      <p:sp>
        <p:nvSpPr>
          <p:cNvPr id="197" name="Google Shape;197;p35"/>
          <p:cNvSpPr txBox="1"/>
          <p:nvPr/>
        </p:nvSpPr>
        <p:spPr>
          <a:xfrm>
            <a:off x="2235175" y="2204400"/>
            <a:ext cx="1583400" cy="944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n-GB" sz="1800" u="none" cap="none" strike="noStrike">
                <a:solidFill>
                  <a:srgbClr val="FF9CA2"/>
                </a:solidFill>
                <a:latin typeface="Arial"/>
                <a:ea typeface="Arial"/>
                <a:cs typeface="Arial"/>
                <a:sym typeface="Arial"/>
              </a:rPr>
              <a:t>Attribute recognition</a:t>
            </a:r>
            <a:endParaRPr b="1" i="0" sz="1800" u="none" cap="none" strike="noStrike">
              <a:solidFill>
                <a:srgbClr val="FF9CA2"/>
              </a:solidFill>
              <a:latin typeface="Arial"/>
              <a:ea typeface="Arial"/>
              <a:cs typeface="Arial"/>
              <a:sym typeface="Arial"/>
            </a:endParaRPr>
          </a:p>
        </p:txBody>
      </p:sp>
      <p:sp>
        <p:nvSpPr>
          <p:cNvPr id="198" name="Google Shape;198;p35"/>
          <p:cNvSpPr txBox="1"/>
          <p:nvPr/>
        </p:nvSpPr>
        <p:spPr>
          <a:xfrm>
            <a:off x="3672725" y="749600"/>
            <a:ext cx="1798500" cy="313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000"/>
              <a:t>digitized wardrobe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